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2"/>
  </p:notesMasterIdLst>
  <p:sldIdLst>
    <p:sldId id="256" r:id="rId2"/>
    <p:sldId id="258" r:id="rId3"/>
    <p:sldId id="259" r:id="rId4"/>
    <p:sldId id="261" r:id="rId5"/>
    <p:sldId id="262" r:id="rId6"/>
    <p:sldId id="263" r:id="rId7"/>
    <p:sldId id="269" r:id="rId8"/>
    <p:sldId id="297" r:id="rId9"/>
    <p:sldId id="278" r:id="rId10"/>
    <p:sldId id="298" r:id="rId11"/>
  </p:sldIdLst>
  <p:sldSz cx="9144000" cy="5143500" type="screen16x9"/>
  <p:notesSz cx="6858000" cy="9144000"/>
  <p:embeddedFontLst>
    <p:embeddedFont>
      <p:font typeface="Arial Rounded MT Bold" panose="020F0704030504030204" pitchFamily="34" charset="0"/>
      <p:regular r:id="rId13"/>
    </p:embeddedFont>
    <p:embeddedFont>
      <p:font typeface="Algerian" panose="04020705040A02060702" pitchFamily="82" charset="0"/>
      <p:regular r:id="rId14"/>
    </p:embeddedFont>
    <p:embeddedFont>
      <p:font typeface="Open Sans" panose="020B0604020202020204" charset="0"/>
      <p:regular r:id="rId15"/>
      <p:bold r:id="rId16"/>
      <p:italic r:id="rId17"/>
      <p:boldItalic r:id="rId18"/>
    </p:embeddedFont>
    <p:embeddedFont>
      <p:font typeface="Bebas Neue" panose="020B0604020202020204" charset="0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932119A-0448-479F-8BCF-D6A84205864E}">
  <a:tblStyle styleId="{3932119A-0448-479F-8BCF-D6A8420586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CDC4EAA-E8D6-4ED3-80E3-B79BFDFEADC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5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e0865c0c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e0865c0c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g11e151b4c5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5" name="Google Shape;1675;g11e151b4c5e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975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485a77ac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485a77ac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00d3bade5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00d3bade5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1e151b4c5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1e151b4c5e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00d3bade5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00d3bade5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00d3bade5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00d3bade5e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00d3bade5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200d3bade5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00d3bade5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200d3bade5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6718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g11e151b4c5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5" name="Google Shape;1675;g11e151b4c5e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100" y="850488"/>
            <a:ext cx="4752300" cy="205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100" y="3122913"/>
            <a:ext cx="3565200" cy="409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-5400000">
            <a:off x="344811" y="-373386"/>
            <a:ext cx="1186800" cy="1933622"/>
          </a:xfrm>
          <a:custGeom>
            <a:avLst/>
            <a:gdLst/>
            <a:ahLst/>
            <a:cxnLst/>
            <a:rect l="l" t="t" r="r" b="b"/>
            <a:pathLst>
              <a:path w="24921" h="34234" extrusionOk="0">
                <a:moveTo>
                  <a:pt x="1" y="1"/>
                </a:moveTo>
                <a:cubicBezTo>
                  <a:pt x="322" y="7272"/>
                  <a:pt x="2047" y="12141"/>
                  <a:pt x="11708" y="11532"/>
                </a:cubicBezTo>
                <a:cubicBezTo>
                  <a:pt x="15523" y="11292"/>
                  <a:pt x="16436" y="14101"/>
                  <a:pt x="15020" y="17598"/>
                </a:cubicBezTo>
                <a:cubicBezTo>
                  <a:pt x="12526" y="23744"/>
                  <a:pt x="9384" y="32054"/>
                  <a:pt x="24920" y="34233"/>
                </a:cubicBezTo>
                <a:lnTo>
                  <a:pt x="2492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9000033">
            <a:off x="1954049" y="136687"/>
            <a:ext cx="359303" cy="292351"/>
          </a:xfrm>
          <a:custGeom>
            <a:avLst/>
            <a:gdLst/>
            <a:ahLst/>
            <a:cxnLst/>
            <a:rect l="l" t="t" r="r" b="b"/>
            <a:pathLst>
              <a:path w="8385" h="6822" extrusionOk="0">
                <a:moveTo>
                  <a:pt x="6100" y="5412"/>
                </a:moveTo>
                <a:cubicBezTo>
                  <a:pt x="8385" y="2725"/>
                  <a:pt x="1940" y="0"/>
                  <a:pt x="524" y="2496"/>
                </a:cubicBezTo>
                <a:cubicBezTo>
                  <a:pt x="1" y="3423"/>
                  <a:pt x="512" y="5528"/>
                  <a:pt x="1950" y="6257"/>
                </a:cubicBezTo>
                <a:cubicBezTo>
                  <a:pt x="3061" y="6821"/>
                  <a:pt x="4921" y="6297"/>
                  <a:pt x="6100" y="54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25950" y="66438"/>
            <a:ext cx="2595451" cy="62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720000" y="2229415"/>
            <a:ext cx="2498100" cy="44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2"/>
          </p:nvPr>
        </p:nvSpPr>
        <p:spPr>
          <a:xfrm>
            <a:off x="720000" y="2638874"/>
            <a:ext cx="2498100" cy="12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3"/>
          </p:nvPr>
        </p:nvSpPr>
        <p:spPr>
          <a:xfrm>
            <a:off x="3322949" y="2638874"/>
            <a:ext cx="2498100" cy="12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4"/>
          </p:nvPr>
        </p:nvSpPr>
        <p:spPr>
          <a:xfrm>
            <a:off x="5925899" y="2638874"/>
            <a:ext cx="2498100" cy="12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ubTitle" idx="5"/>
          </p:nvPr>
        </p:nvSpPr>
        <p:spPr>
          <a:xfrm>
            <a:off x="3322948" y="2229415"/>
            <a:ext cx="2498100" cy="44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6"/>
          </p:nvPr>
        </p:nvSpPr>
        <p:spPr>
          <a:xfrm>
            <a:off x="5925896" y="2229415"/>
            <a:ext cx="2498100" cy="44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5679" y="4357400"/>
            <a:ext cx="6773509" cy="15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6600" y="4264271"/>
            <a:ext cx="6773501" cy="152402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/>
          <p:nvPr/>
        </p:nvSpPr>
        <p:spPr>
          <a:xfrm rot="10800000" flipH="1">
            <a:off x="0" y="-2761"/>
            <a:ext cx="9144100" cy="572711"/>
          </a:xfrm>
          <a:custGeom>
            <a:avLst/>
            <a:gdLst/>
            <a:ahLst/>
            <a:cxnLst/>
            <a:rect l="l" t="t" r="r" b="b"/>
            <a:pathLst>
              <a:path w="120021" h="12052" extrusionOk="0">
                <a:moveTo>
                  <a:pt x="0" y="4058"/>
                </a:moveTo>
                <a:cubicBezTo>
                  <a:pt x="4119" y="756"/>
                  <a:pt x="10592" y="1"/>
                  <a:pt x="16024" y="4610"/>
                </a:cubicBezTo>
                <a:cubicBezTo>
                  <a:pt x="20288" y="8229"/>
                  <a:pt x="25095" y="8710"/>
                  <a:pt x="30118" y="8076"/>
                </a:cubicBezTo>
                <a:cubicBezTo>
                  <a:pt x="60461" y="4250"/>
                  <a:pt x="56265" y="2278"/>
                  <a:pt x="88006" y="7789"/>
                </a:cubicBezTo>
                <a:cubicBezTo>
                  <a:pt x="93710" y="8780"/>
                  <a:pt x="99197" y="8686"/>
                  <a:pt x="103997" y="4610"/>
                </a:cubicBezTo>
                <a:cubicBezTo>
                  <a:pt x="109428" y="1"/>
                  <a:pt x="115898" y="758"/>
                  <a:pt x="120020" y="4058"/>
                </a:cubicBezTo>
                <a:lnTo>
                  <a:pt x="120020" y="12051"/>
                </a:lnTo>
                <a:lnTo>
                  <a:pt x="4" y="12051"/>
                </a:lnTo>
                <a:lnTo>
                  <a:pt x="4" y="4058"/>
                </a:ln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subTitle" idx="1"/>
          </p:nvPr>
        </p:nvSpPr>
        <p:spPr>
          <a:xfrm>
            <a:off x="1515850" y="1416450"/>
            <a:ext cx="2530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2"/>
          </p:nvPr>
        </p:nvSpPr>
        <p:spPr>
          <a:xfrm>
            <a:off x="1515850" y="1748850"/>
            <a:ext cx="2530800" cy="91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subTitle" idx="3"/>
          </p:nvPr>
        </p:nvSpPr>
        <p:spPr>
          <a:xfrm>
            <a:off x="5452250" y="1748850"/>
            <a:ext cx="2530800" cy="91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4"/>
          </p:nvPr>
        </p:nvSpPr>
        <p:spPr>
          <a:xfrm>
            <a:off x="1515850" y="3271100"/>
            <a:ext cx="2530800" cy="882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subTitle" idx="5"/>
          </p:nvPr>
        </p:nvSpPr>
        <p:spPr>
          <a:xfrm>
            <a:off x="5452250" y="3271100"/>
            <a:ext cx="2530800" cy="882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subTitle" idx="6"/>
          </p:nvPr>
        </p:nvSpPr>
        <p:spPr>
          <a:xfrm>
            <a:off x="1515850" y="2938700"/>
            <a:ext cx="2530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subTitle" idx="7"/>
          </p:nvPr>
        </p:nvSpPr>
        <p:spPr>
          <a:xfrm>
            <a:off x="5452250" y="1416450"/>
            <a:ext cx="2530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subTitle" idx="8"/>
          </p:nvPr>
        </p:nvSpPr>
        <p:spPr>
          <a:xfrm>
            <a:off x="5452250" y="2938700"/>
            <a:ext cx="2530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38902" y="4229946"/>
            <a:ext cx="3022380" cy="72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/>
          <p:nvPr/>
        </p:nvSpPr>
        <p:spPr>
          <a:xfrm>
            <a:off x="6647224" y="4520187"/>
            <a:ext cx="2954184" cy="539823"/>
          </a:xfrm>
          <a:custGeom>
            <a:avLst/>
            <a:gdLst/>
            <a:ahLst/>
            <a:cxnLst/>
            <a:rect l="l" t="t" r="r" b="b"/>
            <a:pathLst>
              <a:path w="24982" h="4565" extrusionOk="0">
                <a:moveTo>
                  <a:pt x="24740" y="4109"/>
                </a:moveTo>
                <a:cubicBezTo>
                  <a:pt x="24631" y="4021"/>
                  <a:pt x="24509" y="4010"/>
                  <a:pt x="24421" y="4016"/>
                </a:cubicBezTo>
                <a:cubicBezTo>
                  <a:pt x="24449" y="3941"/>
                  <a:pt x="24464" y="3839"/>
                  <a:pt x="24392" y="3751"/>
                </a:cubicBezTo>
                <a:cubicBezTo>
                  <a:pt x="24316" y="3652"/>
                  <a:pt x="24145" y="3663"/>
                  <a:pt x="24024" y="3683"/>
                </a:cubicBezTo>
                <a:cubicBezTo>
                  <a:pt x="24059" y="3599"/>
                  <a:pt x="24067" y="3478"/>
                  <a:pt x="23946" y="3372"/>
                </a:cubicBezTo>
                <a:cubicBezTo>
                  <a:pt x="23829" y="3266"/>
                  <a:pt x="23713" y="3270"/>
                  <a:pt x="23625" y="3294"/>
                </a:cubicBezTo>
                <a:cubicBezTo>
                  <a:pt x="23625" y="3233"/>
                  <a:pt x="23598" y="3161"/>
                  <a:pt x="23498" y="3092"/>
                </a:cubicBezTo>
                <a:cubicBezTo>
                  <a:pt x="23404" y="3026"/>
                  <a:pt x="23308" y="3010"/>
                  <a:pt x="23230" y="3014"/>
                </a:cubicBezTo>
                <a:cubicBezTo>
                  <a:pt x="23295" y="2922"/>
                  <a:pt x="23349" y="2795"/>
                  <a:pt x="23255" y="2709"/>
                </a:cubicBezTo>
                <a:cubicBezTo>
                  <a:pt x="23201" y="2660"/>
                  <a:pt x="23140" y="2642"/>
                  <a:pt x="23081" y="2642"/>
                </a:cubicBezTo>
                <a:cubicBezTo>
                  <a:pt x="23189" y="2533"/>
                  <a:pt x="23287" y="2382"/>
                  <a:pt x="23154" y="2300"/>
                </a:cubicBezTo>
                <a:cubicBezTo>
                  <a:pt x="23068" y="2247"/>
                  <a:pt x="22980" y="2251"/>
                  <a:pt x="22907" y="2269"/>
                </a:cubicBezTo>
                <a:cubicBezTo>
                  <a:pt x="22946" y="2157"/>
                  <a:pt x="22950" y="2005"/>
                  <a:pt x="22759" y="1932"/>
                </a:cubicBezTo>
                <a:cubicBezTo>
                  <a:pt x="22626" y="1879"/>
                  <a:pt x="22518" y="1891"/>
                  <a:pt x="22438" y="1921"/>
                </a:cubicBezTo>
                <a:cubicBezTo>
                  <a:pt x="22475" y="1797"/>
                  <a:pt x="22487" y="1629"/>
                  <a:pt x="22344" y="1568"/>
                </a:cubicBezTo>
                <a:cubicBezTo>
                  <a:pt x="22240" y="1520"/>
                  <a:pt x="22111" y="1535"/>
                  <a:pt x="22015" y="1561"/>
                </a:cubicBezTo>
                <a:cubicBezTo>
                  <a:pt x="22037" y="1502"/>
                  <a:pt x="22043" y="1435"/>
                  <a:pt x="21994" y="1359"/>
                </a:cubicBezTo>
                <a:cubicBezTo>
                  <a:pt x="21923" y="1240"/>
                  <a:pt x="21763" y="1220"/>
                  <a:pt x="21657" y="1220"/>
                </a:cubicBezTo>
                <a:cubicBezTo>
                  <a:pt x="21722" y="1093"/>
                  <a:pt x="21788" y="868"/>
                  <a:pt x="21511" y="753"/>
                </a:cubicBezTo>
                <a:cubicBezTo>
                  <a:pt x="21290" y="661"/>
                  <a:pt x="21104" y="800"/>
                  <a:pt x="20986" y="931"/>
                </a:cubicBezTo>
                <a:cubicBezTo>
                  <a:pt x="20990" y="784"/>
                  <a:pt x="20934" y="614"/>
                  <a:pt x="20687" y="594"/>
                </a:cubicBezTo>
                <a:cubicBezTo>
                  <a:pt x="20427" y="571"/>
                  <a:pt x="20321" y="743"/>
                  <a:pt x="20278" y="886"/>
                </a:cubicBezTo>
                <a:cubicBezTo>
                  <a:pt x="20214" y="774"/>
                  <a:pt x="20102" y="651"/>
                  <a:pt x="19918" y="676"/>
                </a:cubicBezTo>
                <a:cubicBezTo>
                  <a:pt x="19725" y="702"/>
                  <a:pt x="19674" y="862"/>
                  <a:pt x="19666" y="1001"/>
                </a:cubicBezTo>
                <a:cubicBezTo>
                  <a:pt x="19590" y="917"/>
                  <a:pt x="19476" y="837"/>
                  <a:pt x="19328" y="882"/>
                </a:cubicBezTo>
                <a:cubicBezTo>
                  <a:pt x="19154" y="937"/>
                  <a:pt x="19112" y="1154"/>
                  <a:pt x="19101" y="1306"/>
                </a:cubicBezTo>
                <a:cubicBezTo>
                  <a:pt x="19067" y="1285"/>
                  <a:pt x="19022" y="1277"/>
                  <a:pt x="18964" y="1289"/>
                </a:cubicBezTo>
                <a:cubicBezTo>
                  <a:pt x="18864" y="1312"/>
                  <a:pt x="18815" y="1422"/>
                  <a:pt x="18792" y="1523"/>
                </a:cubicBezTo>
                <a:cubicBezTo>
                  <a:pt x="18731" y="1453"/>
                  <a:pt x="18635" y="1400"/>
                  <a:pt x="18488" y="1480"/>
                </a:cubicBezTo>
                <a:cubicBezTo>
                  <a:pt x="18342" y="1557"/>
                  <a:pt x="18312" y="1686"/>
                  <a:pt x="18314" y="1786"/>
                </a:cubicBezTo>
                <a:cubicBezTo>
                  <a:pt x="18240" y="1741"/>
                  <a:pt x="18127" y="1715"/>
                  <a:pt x="17982" y="1766"/>
                </a:cubicBezTo>
                <a:cubicBezTo>
                  <a:pt x="17808" y="1827"/>
                  <a:pt x="17810" y="2011"/>
                  <a:pt x="17843" y="2161"/>
                </a:cubicBezTo>
                <a:cubicBezTo>
                  <a:pt x="17796" y="2138"/>
                  <a:pt x="17739" y="2128"/>
                  <a:pt x="17669" y="2147"/>
                </a:cubicBezTo>
                <a:lnTo>
                  <a:pt x="17667" y="2147"/>
                </a:lnTo>
                <a:cubicBezTo>
                  <a:pt x="17583" y="2171"/>
                  <a:pt x="17530" y="2241"/>
                  <a:pt x="17493" y="2318"/>
                </a:cubicBezTo>
                <a:cubicBezTo>
                  <a:pt x="17481" y="2308"/>
                  <a:pt x="17465" y="2300"/>
                  <a:pt x="17450" y="2294"/>
                </a:cubicBezTo>
                <a:cubicBezTo>
                  <a:pt x="17370" y="2263"/>
                  <a:pt x="17280" y="2280"/>
                  <a:pt x="17209" y="2304"/>
                </a:cubicBezTo>
                <a:cubicBezTo>
                  <a:pt x="17250" y="2187"/>
                  <a:pt x="17270" y="2018"/>
                  <a:pt x="17113" y="1930"/>
                </a:cubicBezTo>
                <a:cubicBezTo>
                  <a:pt x="16982" y="1854"/>
                  <a:pt x="16851" y="1870"/>
                  <a:pt x="16759" y="1901"/>
                </a:cubicBezTo>
                <a:cubicBezTo>
                  <a:pt x="16796" y="1768"/>
                  <a:pt x="16804" y="1574"/>
                  <a:pt x="16589" y="1516"/>
                </a:cubicBezTo>
                <a:cubicBezTo>
                  <a:pt x="16448" y="1482"/>
                  <a:pt x="16325" y="1520"/>
                  <a:pt x="16233" y="1572"/>
                </a:cubicBezTo>
                <a:cubicBezTo>
                  <a:pt x="16255" y="1469"/>
                  <a:pt x="16241" y="1357"/>
                  <a:pt x="16098" y="1310"/>
                </a:cubicBezTo>
                <a:cubicBezTo>
                  <a:pt x="15955" y="1265"/>
                  <a:pt x="15816" y="1332"/>
                  <a:pt x="15723" y="1400"/>
                </a:cubicBezTo>
                <a:cubicBezTo>
                  <a:pt x="15721" y="1320"/>
                  <a:pt x="15689" y="1230"/>
                  <a:pt x="15576" y="1164"/>
                </a:cubicBezTo>
                <a:cubicBezTo>
                  <a:pt x="15445" y="1085"/>
                  <a:pt x="15312" y="1126"/>
                  <a:pt x="15220" y="1183"/>
                </a:cubicBezTo>
                <a:cubicBezTo>
                  <a:pt x="15230" y="1062"/>
                  <a:pt x="15183" y="911"/>
                  <a:pt x="14926" y="847"/>
                </a:cubicBezTo>
                <a:cubicBezTo>
                  <a:pt x="14676" y="784"/>
                  <a:pt x="14473" y="917"/>
                  <a:pt x="14353" y="1034"/>
                </a:cubicBezTo>
                <a:cubicBezTo>
                  <a:pt x="14351" y="1021"/>
                  <a:pt x="14349" y="1005"/>
                  <a:pt x="14345" y="995"/>
                </a:cubicBezTo>
                <a:cubicBezTo>
                  <a:pt x="14324" y="929"/>
                  <a:pt x="14283" y="880"/>
                  <a:pt x="14228" y="845"/>
                </a:cubicBezTo>
                <a:cubicBezTo>
                  <a:pt x="14175" y="811"/>
                  <a:pt x="14109" y="794"/>
                  <a:pt x="14038" y="788"/>
                </a:cubicBezTo>
                <a:cubicBezTo>
                  <a:pt x="13933" y="780"/>
                  <a:pt x="13808" y="800"/>
                  <a:pt x="13700" y="851"/>
                </a:cubicBezTo>
                <a:cubicBezTo>
                  <a:pt x="13721" y="776"/>
                  <a:pt x="13721" y="708"/>
                  <a:pt x="13708" y="653"/>
                </a:cubicBezTo>
                <a:cubicBezTo>
                  <a:pt x="13694" y="594"/>
                  <a:pt x="13663" y="549"/>
                  <a:pt x="13618" y="518"/>
                </a:cubicBezTo>
                <a:cubicBezTo>
                  <a:pt x="13577" y="487"/>
                  <a:pt x="13524" y="471"/>
                  <a:pt x="13465" y="473"/>
                </a:cubicBezTo>
                <a:cubicBezTo>
                  <a:pt x="13387" y="473"/>
                  <a:pt x="13297" y="502"/>
                  <a:pt x="13203" y="559"/>
                </a:cubicBezTo>
                <a:cubicBezTo>
                  <a:pt x="13225" y="430"/>
                  <a:pt x="13223" y="258"/>
                  <a:pt x="13054" y="207"/>
                </a:cubicBezTo>
                <a:cubicBezTo>
                  <a:pt x="12933" y="172"/>
                  <a:pt x="12828" y="236"/>
                  <a:pt x="12749" y="317"/>
                </a:cubicBezTo>
                <a:cubicBezTo>
                  <a:pt x="12738" y="225"/>
                  <a:pt x="12685" y="133"/>
                  <a:pt x="12534" y="88"/>
                </a:cubicBezTo>
                <a:cubicBezTo>
                  <a:pt x="12354" y="31"/>
                  <a:pt x="12215" y="109"/>
                  <a:pt x="12125" y="191"/>
                </a:cubicBezTo>
                <a:cubicBezTo>
                  <a:pt x="12112" y="92"/>
                  <a:pt x="12043" y="0"/>
                  <a:pt x="11832" y="13"/>
                </a:cubicBezTo>
                <a:cubicBezTo>
                  <a:pt x="11603" y="29"/>
                  <a:pt x="11509" y="191"/>
                  <a:pt x="11468" y="324"/>
                </a:cubicBezTo>
                <a:cubicBezTo>
                  <a:pt x="11409" y="225"/>
                  <a:pt x="11312" y="125"/>
                  <a:pt x="11161" y="154"/>
                </a:cubicBezTo>
                <a:cubicBezTo>
                  <a:pt x="10983" y="187"/>
                  <a:pt x="10924" y="375"/>
                  <a:pt x="10905" y="500"/>
                </a:cubicBezTo>
                <a:cubicBezTo>
                  <a:pt x="10852" y="471"/>
                  <a:pt x="10768" y="461"/>
                  <a:pt x="10639" y="491"/>
                </a:cubicBezTo>
                <a:cubicBezTo>
                  <a:pt x="10455" y="540"/>
                  <a:pt x="10427" y="698"/>
                  <a:pt x="10441" y="825"/>
                </a:cubicBezTo>
                <a:cubicBezTo>
                  <a:pt x="10365" y="776"/>
                  <a:pt x="10259" y="739"/>
                  <a:pt x="10124" y="776"/>
                </a:cubicBezTo>
                <a:cubicBezTo>
                  <a:pt x="9929" y="827"/>
                  <a:pt x="9888" y="1034"/>
                  <a:pt x="9888" y="1177"/>
                </a:cubicBezTo>
                <a:cubicBezTo>
                  <a:pt x="9827" y="1136"/>
                  <a:pt x="9737" y="1105"/>
                  <a:pt x="9608" y="1115"/>
                </a:cubicBezTo>
                <a:cubicBezTo>
                  <a:pt x="9463" y="1126"/>
                  <a:pt x="9371" y="1205"/>
                  <a:pt x="9318" y="1279"/>
                </a:cubicBezTo>
                <a:cubicBezTo>
                  <a:pt x="9287" y="1203"/>
                  <a:pt x="9219" y="1132"/>
                  <a:pt x="9086" y="1142"/>
                </a:cubicBezTo>
                <a:cubicBezTo>
                  <a:pt x="8919" y="1154"/>
                  <a:pt x="8818" y="1302"/>
                  <a:pt x="8773" y="1400"/>
                </a:cubicBezTo>
                <a:cubicBezTo>
                  <a:pt x="8722" y="1361"/>
                  <a:pt x="8634" y="1330"/>
                  <a:pt x="8483" y="1357"/>
                </a:cubicBezTo>
                <a:cubicBezTo>
                  <a:pt x="8389" y="1373"/>
                  <a:pt x="8319" y="1414"/>
                  <a:pt x="8266" y="1463"/>
                </a:cubicBezTo>
                <a:cubicBezTo>
                  <a:pt x="8258" y="1316"/>
                  <a:pt x="8207" y="1152"/>
                  <a:pt x="8021" y="1122"/>
                </a:cubicBezTo>
                <a:cubicBezTo>
                  <a:pt x="7836" y="1087"/>
                  <a:pt x="7703" y="1138"/>
                  <a:pt x="7624" y="1185"/>
                </a:cubicBezTo>
                <a:cubicBezTo>
                  <a:pt x="7618" y="995"/>
                  <a:pt x="7562" y="633"/>
                  <a:pt x="7294" y="624"/>
                </a:cubicBezTo>
                <a:cubicBezTo>
                  <a:pt x="7067" y="620"/>
                  <a:pt x="6914" y="763"/>
                  <a:pt x="6834" y="862"/>
                </a:cubicBezTo>
                <a:cubicBezTo>
                  <a:pt x="6781" y="743"/>
                  <a:pt x="6666" y="555"/>
                  <a:pt x="6462" y="579"/>
                </a:cubicBezTo>
                <a:cubicBezTo>
                  <a:pt x="6271" y="600"/>
                  <a:pt x="6151" y="778"/>
                  <a:pt x="6089" y="899"/>
                </a:cubicBezTo>
                <a:cubicBezTo>
                  <a:pt x="6032" y="796"/>
                  <a:pt x="5911" y="676"/>
                  <a:pt x="5668" y="725"/>
                </a:cubicBezTo>
                <a:cubicBezTo>
                  <a:pt x="5496" y="757"/>
                  <a:pt x="5408" y="921"/>
                  <a:pt x="5363" y="1093"/>
                </a:cubicBezTo>
                <a:cubicBezTo>
                  <a:pt x="5318" y="954"/>
                  <a:pt x="5236" y="839"/>
                  <a:pt x="5093" y="829"/>
                </a:cubicBezTo>
                <a:cubicBezTo>
                  <a:pt x="4919" y="819"/>
                  <a:pt x="4811" y="958"/>
                  <a:pt x="4747" y="1103"/>
                </a:cubicBezTo>
                <a:cubicBezTo>
                  <a:pt x="4708" y="962"/>
                  <a:pt x="4610" y="829"/>
                  <a:pt x="4381" y="831"/>
                </a:cubicBezTo>
                <a:cubicBezTo>
                  <a:pt x="4074" y="837"/>
                  <a:pt x="3959" y="1142"/>
                  <a:pt x="3918" y="1351"/>
                </a:cubicBezTo>
                <a:cubicBezTo>
                  <a:pt x="3833" y="1195"/>
                  <a:pt x="3673" y="1009"/>
                  <a:pt x="3415" y="1113"/>
                </a:cubicBezTo>
                <a:cubicBezTo>
                  <a:pt x="3182" y="1207"/>
                  <a:pt x="3153" y="1473"/>
                  <a:pt x="3172" y="1684"/>
                </a:cubicBezTo>
                <a:cubicBezTo>
                  <a:pt x="3047" y="1527"/>
                  <a:pt x="2844" y="1371"/>
                  <a:pt x="2566" y="1465"/>
                </a:cubicBezTo>
                <a:cubicBezTo>
                  <a:pt x="2233" y="1582"/>
                  <a:pt x="2284" y="1891"/>
                  <a:pt x="2359" y="2093"/>
                </a:cubicBezTo>
                <a:cubicBezTo>
                  <a:pt x="2241" y="2028"/>
                  <a:pt x="2069" y="1977"/>
                  <a:pt x="1883" y="2057"/>
                </a:cubicBezTo>
                <a:cubicBezTo>
                  <a:pt x="1637" y="2159"/>
                  <a:pt x="1654" y="2427"/>
                  <a:pt x="1695" y="2597"/>
                </a:cubicBezTo>
                <a:cubicBezTo>
                  <a:pt x="1568" y="2529"/>
                  <a:pt x="1363" y="2472"/>
                  <a:pt x="1144" y="2601"/>
                </a:cubicBezTo>
                <a:cubicBezTo>
                  <a:pt x="911" y="2742"/>
                  <a:pt x="899" y="3026"/>
                  <a:pt x="919" y="3210"/>
                </a:cubicBezTo>
                <a:cubicBezTo>
                  <a:pt x="807" y="3120"/>
                  <a:pt x="635" y="3049"/>
                  <a:pt x="481" y="3243"/>
                </a:cubicBezTo>
                <a:cubicBezTo>
                  <a:pt x="279" y="3499"/>
                  <a:pt x="48" y="3654"/>
                  <a:pt x="29" y="3665"/>
                </a:cubicBezTo>
                <a:cubicBezTo>
                  <a:pt x="11" y="3675"/>
                  <a:pt x="1" y="3695"/>
                  <a:pt x="3" y="3720"/>
                </a:cubicBezTo>
                <a:cubicBezTo>
                  <a:pt x="9" y="3751"/>
                  <a:pt x="33" y="3771"/>
                  <a:pt x="62" y="3767"/>
                </a:cubicBezTo>
                <a:cubicBezTo>
                  <a:pt x="473" y="3716"/>
                  <a:pt x="647" y="3732"/>
                  <a:pt x="805" y="3742"/>
                </a:cubicBezTo>
                <a:cubicBezTo>
                  <a:pt x="903" y="3751"/>
                  <a:pt x="999" y="3757"/>
                  <a:pt x="1142" y="3746"/>
                </a:cubicBezTo>
                <a:cubicBezTo>
                  <a:pt x="1318" y="3734"/>
                  <a:pt x="1461" y="3730"/>
                  <a:pt x="1619" y="3740"/>
                </a:cubicBezTo>
                <a:cubicBezTo>
                  <a:pt x="1778" y="3746"/>
                  <a:pt x="1956" y="3767"/>
                  <a:pt x="2212" y="3802"/>
                </a:cubicBezTo>
                <a:lnTo>
                  <a:pt x="2417" y="3828"/>
                </a:lnTo>
                <a:cubicBezTo>
                  <a:pt x="2932" y="3898"/>
                  <a:pt x="3630" y="3992"/>
                  <a:pt x="3990" y="3910"/>
                </a:cubicBezTo>
                <a:cubicBezTo>
                  <a:pt x="4184" y="3865"/>
                  <a:pt x="4534" y="3859"/>
                  <a:pt x="4995" y="3898"/>
                </a:cubicBezTo>
                <a:cubicBezTo>
                  <a:pt x="5461" y="3935"/>
                  <a:pt x="6038" y="4012"/>
                  <a:pt x="6687" y="4129"/>
                </a:cubicBezTo>
                <a:cubicBezTo>
                  <a:pt x="7474" y="4266"/>
                  <a:pt x="8336" y="4152"/>
                  <a:pt x="9023" y="4059"/>
                </a:cubicBezTo>
                <a:cubicBezTo>
                  <a:pt x="9473" y="3998"/>
                  <a:pt x="9848" y="3949"/>
                  <a:pt x="10062" y="3990"/>
                </a:cubicBezTo>
                <a:cubicBezTo>
                  <a:pt x="11067" y="4174"/>
                  <a:pt x="12380" y="4174"/>
                  <a:pt x="13676" y="4174"/>
                </a:cubicBezTo>
                <a:cubicBezTo>
                  <a:pt x="14627" y="4174"/>
                  <a:pt x="15568" y="4174"/>
                  <a:pt x="16368" y="4248"/>
                </a:cubicBezTo>
                <a:cubicBezTo>
                  <a:pt x="16665" y="4276"/>
                  <a:pt x="17008" y="4285"/>
                  <a:pt x="17350" y="4293"/>
                </a:cubicBezTo>
                <a:cubicBezTo>
                  <a:pt x="17919" y="4305"/>
                  <a:pt x="18488" y="4319"/>
                  <a:pt x="18866" y="4420"/>
                </a:cubicBezTo>
                <a:lnTo>
                  <a:pt x="18872" y="4420"/>
                </a:lnTo>
                <a:cubicBezTo>
                  <a:pt x="19326" y="4503"/>
                  <a:pt x="20194" y="4542"/>
                  <a:pt x="21110" y="4553"/>
                </a:cubicBezTo>
                <a:cubicBezTo>
                  <a:pt x="22416" y="4565"/>
                  <a:pt x="23825" y="4522"/>
                  <a:pt x="24265" y="4479"/>
                </a:cubicBezTo>
                <a:cubicBezTo>
                  <a:pt x="24562" y="4448"/>
                  <a:pt x="24916" y="4503"/>
                  <a:pt x="24918" y="4503"/>
                </a:cubicBezTo>
                <a:lnTo>
                  <a:pt x="24932" y="4503"/>
                </a:lnTo>
                <a:cubicBezTo>
                  <a:pt x="24961" y="4499"/>
                  <a:pt x="24981" y="4473"/>
                  <a:pt x="24977" y="4442"/>
                </a:cubicBezTo>
                <a:cubicBezTo>
                  <a:pt x="24961" y="4442"/>
                  <a:pt x="24932" y="4258"/>
                  <a:pt x="24740" y="4109"/>
                </a:cubicBezTo>
                <a:close/>
              </a:path>
            </a:pathLst>
          </a:custGeom>
          <a:solidFill>
            <a:srgbClr val="0026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4617681"/>
            <a:ext cx="9144000" cy="1042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/>
          <p:nvPr/>
        </p:nvSpPr>
        <p:spPr>
          <a:xfrm rot="-9000033" flipH="1">
            <a:off x="6802248" y="136687"/>
            <a:ext cx="359303" cy="292351"/>
          </a:xfrm>
          <a:custGeom>
            <a:avLst/>
            <a:gdLst/>
            <a:ahLst/>
            <a:cxnLst/>
            <a:rect l="l" t="t" r="r" b="b"/>
            <a:pathLst>
              <a:path w="8385" h="6822" extrusionOk="0">
                <a:moveTo>
                  <a:pt x="6100" y="5412"/>
                </a:moveTo>
                <a:cubicBezTo>
                  <a:pt x="8385" y="2725"/>
                  <a:pt x="1940" y="0"/>
                  <a:pt x="524" y="2496"/>
                </a:cubicBezTo>
                <a:cubicBezTo>
                  <a:pt x="1" y="3423"/>
                  <a:pt x="512" y="5528"/>
                  <a:pt x="1950" y="6257"/>
                </a:cubicBezTo>
                <a:cubicBezTo>
                  <a:pt x="3061" y="6821"/>
                  <a:pt x="4921" y="6297"/>
                  <a:pt x="6100" y="54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8"/>
          <p:cNvSpPr/>
          <p:nvPr/>
        </p:nvSpPr>
        <p:spPr>
          <a:xfrm rot="-5400000">
            <a:off x="403452" y="3587475"/>
            <a:ext cx="1205621" cy="2069725"/>
          </a:xfrm>
          <a:custGeom>
            <a:avLst/>
            <a:gdLst/>
            <a:ahLst/>
            <a:cxnLst/>
            <a:rect l="l" t="t" r="r" b="b"/>
            <a:pathLst>
              <a:path w="24830" h="46409" extrusionOk="0">
                <a:moveTo>
                  <a:pt x="23815" y="0"/>
                </a:moveTo>
                <a:lnTo>
                  <a:pt x="0" y="0"/>
                </a:lnTo>
                <a:lnTo>
                  <a:pt x="0" y="46408"/>
                </a:lnTo>
                <a:cubicBezTo>
                  <a:pt x="8919" y="42992"/>
                  <a:pt x="9966" y="38648"/>
                  <a:pt x="7423" y="29634"/>
                </a:cubicBezTo>
                <a:cubicBezTo>
                  <a:pt x="3384" y="15320"/>
                  <a:pt x="13174" y="18559"/>
                  <a:pt x="18602" y="14529"/>
                </a:cubicBezTo>
                <a:cubicBezTo>
                  <a:pt x="24030" y="10496"/>
                  <a:pt x="24830" y="4935"/>
                  <a:pt x="2381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86709" y="-212049"/>
            <a:ext cx="2455199" cy="59104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/>
          <p:nvPr/>
        </p:nvSpPr>
        <p:spPr>
          <a:xfrm rot="5400000" flipH="1">
            <a:off x="7583989" y="-373386"/>
            <a:ext cx="1186800" cy="1933622"/>
          </a:xfrm>
          <a:custGeom>
            <a:avLst/>
            <a:gdLst/>
            <a:ahLst/>
            <a:cxnLst/>
            <a:rect l="l" t="t" r="r" b="b"/>
            <a:pathLst>
              <a:path w="24921" h="34234" extrusionOk="0">
                <a:moveTo>
                  <a:pt x="1" y="1"/>
                </a:moveTo>
                <a:cubicBezTo>
                  <a:pt x="322" y="7272"/>
                  <a:pt x="2047" y="12141"/>
                  <a:pt x="11708" y="11532"/>
                </a:cubicBezTo>
                <a:cubicBezTo>
                  <a:pt x="15523" y="11292"/>
                  <a:pt x="16436" y="14101"/>
                  <a:pt x="15020" y="17598"/>
                </a:cubicBezTo>
                <a:cubicBezTo>
                  <a:pt x="12526" y="23744"/>
                  <a:pt x="9384" y="32054"/>
                  <a:pt x="24920" y="34233"/>
                </a:cubicBezTo>
                <a:lnTo>
                  <a:pt x="2492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09075" y="3623391"/>
            <a:ext cx="6947400" cy="19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0213" y="783663"/>
            <a:ext cx="2595451" cy="62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97550" y="2899646"/>
            <a:ext cx="6773501" cy="152402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8"/>
          <p:cNvSpPr/>
          <p:nvPr/>
        </p:nvSpPr>
        <p:spPr>
          <a:xfrm rot="-5400000">
            <a:off x="344811" y="-373386"/>
            <a:ext cx="1186800" cy="1933622"/>
          </a:xfrm>
          <a:custGeom>
            <a:avLst/>
            <a:gdLst/>
            <a:ahLst/>
            <a:cxnLst/>
            <a:rect l="l" t="t" r="r" b="b"/>
            <a:pathLst>
              <a:path w="24921" h="34234" extrusionOk="0">
                <a:moveTo>
                  <a:pt x="1" y="1"/>
                </a:moveTo>
                <a:cubicBezTo>
                  <a:pt x="322" y="7272"/>
                  <a:pt x="2047" y="12141"/>
                  <a:pt x="11708" y="11532"/>
                </a:cubicBezTo>
                <a:cubicBezTo>
                  <a:pt x="15523" y="11292"/>
                  <a:pt x="16436" y="14101"/>
                  <a:pt x="15020" y="17598"/>
                </a:cubicBezTo>
                <a:cubicBezTo>
                  <a:pt x="12526" y="23744"/>
                  <a:pt x="9384" y="32054"/>
                  <a:pt x="24920" y="34233"/>
                </a:cubicBezTo>
                <a:lnTo>
                  <a:pt x="2492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8"/>
          <p:cNvSpPr/>
          <p:nvPr/>
        </p:nvSpPr>
        <p:spPr>
          <a:xfrm rot="9000033">
            <a:off x="1954049" y="136687"/>
            <a:ext cx="359303" cy="292351"/>
          </a:xfrm>
          <a:custGeom>
            <a:avLst/>
            <a:gdLst/>
            <a:ahLst/>
            <a:cxnLst/>
            <a:rect l="l" t="t" r="r" b="b"/>
            <a:pathLst>
              <a:path w="8385" h="6822" extrusionOk="0">
                <a:moveTo>
                  <a:pt x="6100" y="5412"/>
                </a:moveTo>
                <a:cubicBezTo>
                  <a:pt x="8385" y="2725"/>
                  <a:pt x="1940" y="0"/>
                  <a:pt x="524" y="2496"/>
                </a:cubicBezTo>
                <a:cubicBezTo>
                  <a:pt x="1" y="3423"/>
                  <a:pt x="512" y="5528"/>
                  <a:pt x="1950" y="6257"/>
                </a:cubicBezTo>
                <a:cubicBezTo>
                  <a:pt x="3061" y="6821"/>
                  <a:pt x="4921" y="6297"/>
                  <a:pt x="6100" y="54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7" name="Google Shape;19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8365" y="1800604"/>
            <a:ext cx="985085" cy="139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0498" y="2513174"/>
            <a:ext cx="1386580" cy="730528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8"/>
          <p:cNvSpPr/>
          <p:nvPr/>
        </p:nvSpPr>
        <p:spPr>
          <a:xfrm rot="257312">
            <a:off x="8399299" y="2998769"/>
            <a:ext cx="1199809" cy="273594"/>
          </a:xfrm>
          <a:custGeom>
            <a:avLst/>
            <a:gdLst/>
            <a:ahLst/>
            <a:cxnLst/>
            <a:rect l="l" t="t" r="r" b="b"/>
            <a:pathLst>
              <a:path w="20673" h="4390" extrusionOk="0">
                <a:moveTo>
                  <a:pt x="20490" y="3765"/>
                </a:moveTo>
                <a:cubicBezTo>
                  <a:pt x="20398" y="3681"/>
                  <a:pt x="20300" y="3673"/>
                  <a:pt x="20224" y="3681"/>
                </a:cubicBezTo>
                <a:cubicBezTo>
                  <a:pt x="20249" y="3608"/>
                  <a:pt x="20261" y="3501"/>
                  <a:pt x="20202" y="3417"/>
                </a:cubicBezTo>
                <a:cubicBezTo>
                  <a:pt x="20138" y="3323"/>
                  <a:pt x="19995" y="3336"/>
                  <a:pt x="19897" y="3360"/>
                </a:cubicBezTo>
                <a:cubicBezTo>
                  <a:pt x="19925" y="3274"/>
                  <a:pt x="19932" y="3155"/>
                  <a:pt x="19831" y="3049"/>
                </a:cubicBezTo>
                <a:cubicBezTo>
                  <a:pt x="19737" y="2947"/>
                  <a:pt x="19637" y="2955"/>
                  <a:pt x="19567" y="2980"/>
                </a:cubicBezTo>
                <a:cubicBezTo>
                  <a:pt x="19567" y="2918"/>
                  <a:pt x="19545" y="2849"/>
                  <a:pt x="19463" y="2781"/>
                </a:cubicBezTo>
                <a:cubicBezTo>
                  <a:pt x="19383" y="2718"/>
                  <a:pt x="19304" y="2707"/>
                  <a:pt x="19240" y="2712"/>
                </a:cubicBezTo>
                <a:cubicBezTo>
                  <a:pt x="19293" y="2617"/>
                  <a:pt x="19340" y="2491"/>
                  <a:pt x="19261" y="2407"/>
                </a:cubicBezTo>
                <a:cubicBezTo>
                  <a:pt x="19218" y="2360"/>
                  <a:pt x="19166" y="2345"/>
                  <a:pt x="19117" y="2343"/>
                </a:cubicBezTo>
                <a:cubicBezTo>
                  <a:pt x="19205" y="2229"/>
                  <a:pt x="19289" y="2077"/>
                  <a:pt x="19179" y="2002"/>
                </a:cubicBezTo>
                <a:cubicBezTo>
                  <a:pt x="19107" y="1950"/>
                  <a:pt x="19033" y="1957"/>
                  <a:pt x="18974" y="1977"/>
                </a:cubicBezTo>
                <a:cubicBezTo>
                  <a:pt x="19007" y="1862"/>
                  <a:pt x="19011" y="1711"/>
                  <a:pt x="18851" y="1644"/>
                </a:cubicBezTo>
                <a:cubicBezTo>
                  <a:pt x="18741" y="1594"/>
                  <a:pt x="18653" y="1609"/>
                  <a:pt x="18587" y="1644"/>
                </a:cubicBezTo>
                <a:cubicBezTo>
                  <a:pt x="18618" y="1515"/>
                  <a:pt x="18626" y="1351"/>
                  <a:pt x="18508" y="1292"/>
                </a:cubicBezTo>
                <a:cubicBezTo>
                  <a:pt x="18422" y="1249"/>
                  <a:pt x="18319" y="1265"/>
                  <a:pt x="18236" y="1292"/>
                </a:cubicBezTo>
                <a:cubicBezTo>
                  <a:pt x="18256" y="1234"/>
                  <a:pt x="18258" y="1165"/>
                  <a:pt x="18217" y="1091"/>
                </a:cubicBezTo>
                <a:cubicBezTo>
                  <a:pt x="18158" y="972"/>
                  <a:pt x="18029" y="958"/>
                  <a:pt x="17939" y="962"/>
                </a:cubicBezTo>
                <a:cubicBezTo>
                  <a:pt x="17994" y="835"/>
                  <a:pt x="18045" y="606"/>
                  <a:pt x="17816" y="498"/>
                </a:cubicBezTo>
                <a:cubicBezTo>
                  <a:pt x="17634" y="410"/>
                  <a:pt x="17481" y="555"/>
                  <a:pt x="17380" y="692"/>
                </a:cubicBezTo>
                <a:cubicBezTo>
                  <a:pt x="17380" y="543"/>
                  <a:pt x="17337" y="377"/>
                  <a:pt x="17133" y="361"/>
                </a:cubicBezTo>
                <a:cubicBezTo>
                  <a:pt x="16918" y="346"/>
                  <a:pt x="16832" y="518"/>
                  <a:pt x="16795" y="664"/>
                </a:cubicBezTo>
                <a:cubicBezTo>
                  <a:pt x="16742" y="551"/>
                  <a:pt x="16650" y="432"/>
                  <a:pt x="16497" y="461"/>
                </a:cubicBezTo>
                <a:cubicBezTo>
                  <a:pt x="16337" y="492"/>
                  <a:pt x="16294" y="655"/>
                  <a:pt x="16290" y="794"/>
                </a:cubicBezTo>
                <a:cubicBezTo>
                  <a:pt x="16224" y="709"/>
                  <a:pt x="16130" y="635"/>
                  <a:pt x="16010" y="684"/>
                </a:cubicBezTo>
                <a:cubicBezTo>
                  <a:pt x="15866" y="743"/>
                  <a:pt x="15832" y="960"/>
                  <a:pt x="15823" y="1112"/>
                </a:cubicBezTo>
                <a:cubicBezTo>
                  <a:pt x="15795" y="1093"/>
                  <a:pt x="15758" y="1085"/>
                  <a:pt x="15709" y="1101"/>
                </a:cubicBezTo>
                <a:cubicBezTo>
                  <a:pt x="15627" y="1126"/>
                  <a:pt x="15586" y="1238"/>
                  <a:pt x="15566" y="1337"/>
                </a:cubicBezTo>
                <a:cubicBezTo>
                  <a:pt x="15514" y="1267"/>
                  <a:pt x="15435" y="1216"/>
                  <a:pt x="15312" y="1300"/>
                </a:cubicBezTo>
                <a:cubicBezTo>
                  <a:pt x="15191" y="1382"/>
                  <a:pt x="15167" y="1513"/>
                  <a:pt x="15169" y="1613"/>
                </a:cubicBezTo>
                <a:cubicBezTo>
                  <a:pt x="15105" y="1572"/>
                  <a:pt x="15013" y="1545"/>
                  <a:pt x="14892" y="1599"/>
                </a:cubicBezTo>
                <a:cubicBezTo>
                  <a:pt x="14749" y="1666"/>
                  <a:pt x="14749" y="1850"/>
                  <a:pt x="14778" y="2002"/>
                </a:cubicBezTo>
                <a:cubicBezTo>
                  <a:pt x="14737" y="1977"/>
                  <a:pt x="14688" y="1971"/>
                  <a:pt x="14633" y="1991"/>
                </a:cubicBezTo>
                <a:lnTo>
                  <a:pt x="14629" y="1993"/>
                </a:lnTo>
                <a:cubicBezTo>
                  <a:pt x="14561" y="2018"/>
                  <a:pt x="14514" y="2090"/>
                  <a:pt x="14485" y="2169"/>
                </a:cubicBezTo>
                <a:cubicBezTo>
                  <a:pt x="14475" y="2159"/>
                  <a:pt x="14463" y="2151"/>
                  <a:pt x="14446" y="2147"/>
                </a:cubicBezTo>
                <a:cubicBezTo>
                  <a:pt x="14381" y="2118"/>
                  <a:pt x="14307" y="2137"/>
                  <a:pt x="14248" y="2165"/>
                </a:cubicBezTo>
                <a:cubicBezTo>
                  <a:pt x="14281" y="2045"/>
                  <a:pt x="14299" y="1875"/>
                  <a:pt x="14168" y="1791"/>
                </a:cubicBezTo>
                <a:cubicBezTo>
                  <a:pt x="14058" y="1719"/>
                  <a:pt x="13951" y="1740"/>
                  <a:pt x="13878" y="1770"/>
                </a:cubicBezTo>
                <a:cubicBezTo>
                  <a:pt x="13904" y="1637"/>
                  <a:pt x="13912" y="1441"/>
                  <a:pt x="13737" y="1394"/>
                </a:cubicBezTo>
                <a:cubicBezTo>
                  <a:pt x="13622" y="1361"/>
                  <a:pt x="13520" y="1404"/>
                  <a:pt x="13442" y="1459"/>
                </a:cubicBezTo>
                <a:cubicBezTo>
                  <a:pt x="13462" y="1357"/>
                  <a:pt x="13450" y="1245"/>
                  <a:pt x="13329" y="1204"/>
                </a:cubicBezTo>
                <a:cubicBezTo>
                  <a:pt x="13213" y="1163"/>
                  <a:pt x="13096" y="1230"/>
                  <a:pt x="13020" y="1302"/>
                </a:cubicBezTo>
                <a:cubicBezTo>
                  <a:pt x="13018" y="1224"/>
                  <a:pt x="12990" y="1136"/>
                  <a:pt x="12898" y="1071"/>
                </a:cubicBezTo>
                <a:cubicBezTo>
                  <a:pt x="12789" y="995"/>
                  <a:pt x="12681" y="1040"/>
                  <a:pt x="12603" y="1097"/>
                </a:cubicBezTo>
                <a:cubicBezTo>
                  <a:pt x="12611" y="979"/>
                  <a:pt x="12572" y="829"/>
                  <a:pt x="12360" y="770"/>
                </a:cubicBezTo>
                <a:cubicBezTo>
                  <a:pt x="12151" y="715"/>
                  <a:pt x="11987" y="852"/>
                  <a:pt x="11885" y="972"/>
                </a:cubicBezTo>
                <a:cubicBezTo>
                  <a:pt x="11883" y="960"/>
                  <a:pt x="11883" y="944"/>
                  <a:pt x="11877" y="934"/>
                </a:cubicBezTo>
                <a:cubicBezTo>
                  <a:pt x="11862" y="870"/>
                  <a:pt x="11826" y="819"/>
                  <a:pt x="11781" y="788"/>
                </a:cubicBezTo>
                <a:cubicBezTo>
                  <a:pt x="11736" y="758"/>
                  <a:pt x="11682" y="739"/>
                  <a:pt x="11623" y="737"/>
                </a:cubicBezTo>
                <a:cubicBezTo>
                  <a:pt x="11535" y="733"/>
                  <a:pt x="11435" y="758"/>
                  <a:pt x="11343" y="809"/>
                </a:cubicBezTo>
                <a:cubicBezTo>
                  <a:pt x="11361" y="729"/>
                  <a:pt x="11361" y="666"/>
                  <a:pt x="11347" y="610"/>
                </a:cubicBezTo>
                <a:cubicBezTo>
                  <a:pt x="11335" y="551"/>
                  <a:pt x="11310" y="508"/>
                  <a:pt x="11273" y="477"/>
                </a:cubicBezTo>
                <a:cubicBezTo>
                  <a:pt x="11238" y="449"/>
                  <a:pt x="11193" y="432"/>
                  <a:pt x="11146" y="436"/>
                </a:cubicBezTo>
                <a:cubicBezTo>
                  <a:pt x="11081" y="438"/>
                  <a:pt x="11005" y="469"/>
                  <a:pt x="10927" y="524"/>
                </a:cubicBezTo>
                <a:cubicBezTo>
                  <a:pt x="10948" y="398"/>
                  <a:pt x="10946" y="226"/>
                  <a:pt x="10805" y="181"/>
                </a:cubicBezTo>
                <a:cubicBezTo>
                  <a:pt x="10707" y="146"/>
                  <a:pt x="10621" y="215"/>
                  <a:pt x="10555" y="297"/>
                </a:cubicBezTo>
                <a:cubicBezTo>
                  <a:pt x="10545" y="205"/>
                  <a:pt x="10502" y="115"/>
                  <a:pt x="10379" y="72"/>
                </a:cubicBezTo>
                <a:cubicBezTo>
                  <a:pt x="10228" y="21"/>
                  <a:pt x="10113" y="101"/>
                  <a:pt x="10042" y="187"/>
                </a:cubicBezTo>
                <a:cubicBezTo>
                  <a:pt x="10027" y="91"/>
                  <a:pt x="9974" y="1"/>
                  <a:pt x="9798" y="19"/>
                </a:cubicBezTo>
                <a:cubicBezTo>
                  <a:pt x="9612" y="40"/>
                  <a:pt x="9532" y="203"/>
                  <a:pt x="9499" y="338"/>
                </a:cubicBezTo>
                <a:cubicBezTo>
                  <a:pt x="9450" y="244"/>
                  <a:pt x="9371" y="150"/>
                  <a:pt x="9246" y="181"/>
                </a:cubicBezTo>
                <a:cubicBezTo>
                  <a:pt x="9096" y="218"/>
                  <a:pt x="9045" y="406"/>
                  <a:pt x="9033" y="533"/>
                </a:cubicBezTo>
                <a:cubicBezTo>
                  <a:pt x="8990" y="508"/>
                  <a:pt x="8920" y="498"/>
                  <a:pt x="8814" y="533"/>
                </a:cubicBezTo>
                <a:cubicBezTo>
                  <a:pt x="8661" y="584"/>
                  <a:pt x="8640" y="745"/>
                  <a:pt x="8652" y="870"/>
                </a:cubicBezTo>
                <a:cubicBezTo>
                  <a:pt x="8591" y="825"/>
                  <a:pt x="8501" y="790"/>
                  <a:pt x="8389" y="831"/>
                </a:cubicBezTo>
                <a:cubicBezTo>
                  <a:pt x="8227" y="889"/>
                  <a:pt x="8196" y="1097"/>
                  <a:pt x="8194" y="1238"/>
                </a:cubicBezTo>
                <a:cubicBezTo>
                  <a:pt x="8143" y="1200"/>
                  <a:pt x="8069" y="1169"/>
                  <a:pt x="7961" y="1183"/>
                </a:cubicBezTo>
                <a:cubicBezTo>
                  <a:pt x="7842" y="1198"/>
                  <a:pt x="7764" y="1277"/>
                  <a:pt x="7719" y="1353"/>
                </a:cubicBezTo>
                <a:cubicBezTo>
                  <a:pt x="7693" y="1279"/>
                  <a:pt x="7640" y="1208"/>
                  <a:pt x="7529" y="1224"/>
                </a:cubicBezTo>
                <a:cubicBezTo>
                  <a:pt x="7388" y="1240"/>
                  <a:pt x="7306" y="1392"/>
                  <a:pt x="7269" y="1492"/>
                </a:cubicBezTo>
                <a:cubicBezTo>
                  <a:pt x="7228" y="1453"/>
                  <a:pt x="7153" y="1425"/>
                  <a:pt x="7028" y="1455"/>
                </a:cubicBezTo>
                <a:cubicBezTo>
                  <a:pt x="6948" y="1476"/>
                  <a:pt x="6891" y="1521"/>
                  <a:pt x="6850" y="1568"/>
                </a:cubicBezTo>
                <a:cubicBezTo>
                  <a:pt x="6844" y="1421"/>
                  <a:pt x="6801" y="1259"/>
                  <a:pt x="6645" y="1230"/>
                </a:cubicBezTo>
                <a:cubicBezTo>
                  <a:pt x="6492" y="1204"/>
                  <a:pt x="6381" y="1257"/>
                  <a:pt x="6318" y="1306"/>
                </a:cubicBezTo>
                <a:cubicBezTo>
                  <a:pt x="6310" y="1116"/>
                  <a:pt x="6267" y="756"/>
                  <a:pt x="6044" y="756"/>
                </a:cubicBezTo>
                <a:cubicBezTo>
                  <a:pt x="5858" y="756"/>
                  <a:pt x="5729" y="903"/>
                  <a:pt x="5663" y="1003"/>
                </a:cubicBezTo>
                <a:cubicBezTo>
                  <a:pt x="5618" y="882"/>
                  <a:pt x="5524" y="702"/>
                  <a:pt x="5352" y="729"/>
                </a:cubicBezTo>
                <a:cubicBezTo>
                  <a:pt x="5197" y="756"/>
                  <a:pt x="5097" y="938"/>
                  <a:pt x="5045" y="1060"/>
                </a:cubicBezTo>
                <a:cubicBezTo>
                  <a:pt x="4998" y="960"/>
                  <a:pt x="4898" y="842"/>
                  <a:pt x="4696" y="899"/>
                </a:cubicBezTo>
                <a:cubicBezTo>
                  <a:pt x="4554" y="938"/>
                  <a:pt x="4481" y="1103"/>
                  <a:pt x="4442" y="1275"/>
                </a:cubicBezTo>
                <a:cubicBezTo>
                  <a:pt x="4405" y="1136"/>
                  <a:pt x="4338" y="1024"/>
                  <a:pt x="4217" y="1020"/>
                </a:cubicBezTo>
                <a:cubicBezTo>
                  <a:pt x="4072" y="1013"/>
                  <a:pt x="3982" y="1157"/>
                  <a:pt x="3930" y="1302"/>
                </a:cubicBezTo>
                <a:cubicBezTo>
                  <a:pt x="3898" y="1163"/>
                  <a:pt x="3816" y="1032"/>
                  <a:pt x="3628" y="1040"/>
                </a:cubicBezTo>
                <a:cubicBezTo>
                  <a:pt x="3374" y="1052"/>
                  <a:pt x="3276" y="1361"/>
                  <a:pt x="3241" y="1572"/>
                </a:cubicBezTo>
                <a:cubicBezTo>
                  <a:pt x="3171" y="1418"/>
                  <a:pt x="3036" y="1234"/>
                  <a:pt x="2824" y="1349"/>
                </a:cubicBezTo>
                <a:cubicBezTo>
                  <a:pt x="2635" y="1451"/>
                  <a:pt x="2609" y="1717"/>
                  <a:pt x="2621" y="1926"/>
                </a:cubicBezTo>
                <a:cubicBezTo>
                  <a:pt x="2519" y="1772"/>
                  <a:pt x="2351" y="1625"/>
                  <a:pt x="2120" y="1727"/>
                </a:cubicBezTo>
                <a:cubicBezTo>
                  <a:pt x="1848" y="1850"/>
                  <a:pt x="1885" y="2159"/>
                  <a:pt x="1950" y="2362"/>
                </a:cubicBezTo>
                <a:cubicBezTo>
                  <a:pt x="1852" y="2300"/>
                  <a:pt x="1709" y="2257"/>
                  <a:pt x="1555" y="2335"/>
                </a:cubicBezTo>
                <a:cubicBezTo>
                  <a:pt x="1351" y="2444"/>
                  <a:pt x="1367" y="2712"/>
                  <a:pt x="1400" y="2881"/>
                </a:cubicBezTo>
                <a:cubicBezTo>
                  <a:pt x="1297" y="2816"/>
                  <a:pt x="1125" y="2763"/>
                  <a:pt x="943" y="2902"/>
                </a:cubicBezTo>
                <a:cubicBezTo>
                  <a:pt x="753" y="3047"/>
                  <a:pt x="739" y="3333"/>
                  <a:pt x="759" y="3516"/>
                </a:cubicBezTo>
                <a:cubicBezTo>
                  <a:pt x="667" y="3428"/>
                  <a:pt x="524" y="3362"/>
                  <a:pt x="397" y="3561"/>
                </a:cubicBezTo>
                <a:cubicBezTo>
                  <a:pt x="227" y="3825"/>
                  <a:pt x="37" y="3982"/>
                  <a:pt x="23" y="3992"/>
                </a:cubicBezTo>
                <a:cubicBezTo>
                  <a:pt x="8" y="4003"/>
                  <a:pt x="0" y="4023"/>
                  <a:pt x="2" y="4048"/>
                </a:cubicBezTo>
                <a:cubicBezTo>
                  <a:pt x="8" y="4078"/>
                  <a:pt x="29" y="4099"/>
                  <a:pt x="51" y="4093"/>
                </a:cubicBezTo>
                <a:cubicBezTo>
                  <a:pt x="391" y="4031"/>
                  <a:pt x="538" y="4039"/>
                  <a:pt x="665" y="4050"/>
                </a:cubicBezTo>
                <a:cubicBezTo>
                  <a:pt x="749" y="4054"/>
                  <a:pt x="827" y="4060"/>
                  <a:pt x="943" y="4043"/>
                </a:cubicBezTo>
                <a:cubicBezTo>
                  <a:pt x="1091" y="4027"/>
                  <a:pt x="1207" y="4019"/>
                  <a:pt x="1340" y="4023"/>
                </a:cubicBezTo>
                <a:cubicBezTo>
                  <a:pt x="1471" y="4029"/>
                  <a:pt x="1619" y="4043"/>
                  <a:pt x="1829" y="4070"/>
                </a:cubicBezTo>
                <a:lnTo>
                  <a:pt x="1997" y="4093"/>
                </a:lnTo>
                <a:cubicBezTo>
                  <a:pt x="2423" y="4150"/>
                  <a:pt x="3000" y="4226"/>
                  <a:pt x="3296" y="4131"/>
                </a:cubicBezTo>
                <a:cubicBezTo>
                  <a:pt x="3458" y="4080"/>
                  <a:pt x="3746" y="4068"/>
                  <a:pt x="4129" y="4090"/>
                </a:cubicBezTo>
                <a:cubicBezTo>
                  <a:pt x="4514" y="4115"/>
                  <a:pt x="4990" y="4176"/>
                  <a:pt x="5526" y="4273"/>
                </a:cubicBezTo>
                <a:cubicBezTo>
                  <a:pt x="6177" y="4389"/>
                  <a:pt x="6893" y="4248"/>
                  <a:pt x="7464" y="4142"/>
                </a:cubicBezTo>
                <a:cubicBezTo>
                  <a:pt x="7834" y="4070"/>
                  <a:pt x="8143" y="4011"/>
                  <a:pt x="8323" y="4043"/>
                </a:cubicBezTo>
                <a:cubicBezTo>
                  <a:pt x="9154" y="4203"/>
                  <a:pt x="10240" y="4166"/>
                  <a:pt x="11314" y="4131"/>
                </a:cubicBezTo>
                <a:cubicBezTo>
                  <a:pt x="12102" y="4105"/>
                  <a:pt x="12881" y="4080"/>
                  <a:pt x="13544" y="4133"/>
                </a:cubicBezTo>
                <a:cubicBezTo>
                  <a:pt x="13790" y="4154"/>
                  <a:pt x="14072" y="4154"/>
                  <a:pt x="14359" y="4152"/>
                </a:cubicBezTo>
                <a:cubicBezTo>
                  <a:pt x="14825" y="4150"/>
                  <a:pt x="15300" y="4146"/>
                  <a:pt x="15611" y="4238"/>
                </a:cubicBezTo>
                <a:lnTo>
                  <a:pt x="15613" y="4242"/>
                </a:lnTo>
                <a:cubicBezTo>
                  <a:pt x="15989" y="4313"/>
                  <a:pt x="16707" y="4328"/>
                  <a:pt x="17464" y="4313"/>
                </a:cubicBezTo>
                <a:cubicBezTo>
                  <a:pt x="18547" y="4289"/>
                  <a:pt x="19711" y="4211"/>
                  <a:pt x="20077" y="4154"/>
                </a:cubicBezTo>
                <a:cubicBezTo>
                  <a:pt x="20322" y="4115"/>
                  <a:pt x="20613" y="4162"/>
                  <a:pt x="20615" y="4162"/>
                </a:cubicBezTo>
                <a:cubicBezTo>
                  <a:pt x="20621" y="4164"/>
                  <a:pt x="20623" y="4162"/>
                  <a:pt x="20629" y="4162"/>
                </a:cubicBezTo>
                <a:cubicBezTo>
                  <a:pt x="20652" y="4156"/>
                  <a:pt x="20666" y="4129"/>
                  <a:pt x="20664" y="4101"/>
                </a:cubicBezTo>
                <a:cubicBezTo>
                  <a:pt x="20672" y="4095"/>
                  <a:pt x="20650" y="3910"/>
                  <a:pt x="20490" y="3765"/>
                </a:cubicBezTo>
                <a:close/>
                <a:moveTo>
                  <a:pt x="14880" y="2198"/>
                </a:moveTo>
                <a:lnTo>
                  <a:pt x="14880" y="2198"/>
                </a:lnTo>
                <a:close/>
              </a:path>
            </a:pathLst>
          </a:custGeom>
          <a:solidFill>
            <a:srgbClr val="0026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950" y="66438"/>
            <a:ext cx="2595451" cy="62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5300" y="2229800"/>
            <a:ext cx="2115201" cy="28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5679" y="3752825"/>
            <a:ext cx="6773509" cy="15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8"/>
          <p:cNvSpPr/>
          <p:nvPr/>
        </p:nvSpPr>
        <p:spPr>
          <a:xfrm rot="5400000" flipH="1">
            <a:off x="6255404" y="2254704"/>
            <a:ext cx="1390666" cy="4386927"/>
          </a:xfrm>
          <a:custGeom>
            <a:avLst/>
            <a:gdLst/>
            <a:ahLst/>
            <a:cxnLst/>
            <a:rect l="l" t="t" r="r" b="b"/>
            <a:pathLst>
              <a:path w="24830" h="46409" extrusionOk="0">
                <a:moveTo>
                  <a:pt x="23815" y="0"/>
                </a:moveTo>
                <a:lnTo>
                  <a:pt x="0" y="0"/>
                </a:lnTo>
                <a:lnTo>
                  <a:pt x="0" y="46408"/>
                </a:lnTo>
                <a:cubicBezTo>
                  <a:pt x="8919" y="42992"/>
                  <a:pt x="9966" y="38648"/>
                  <a:pt x="7423" y="29634"/>
                </a:cubicBezTo>
                <a:cubicBezTo>
                  <a:pt x="3384" y="15320"/>
                  <a:pt x="13174" y="18559"/>
                  <a:pt x="18602" y="14529"/>
                </a:cubicBezTo>
                <a:cubicBezTo>
                  <a:pt x="24030" y="10496"/>
                  <a:pt x="24830" y="4935"/>
                  <a:pt x="2381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1355497" y="1639750"/>
            <a:ext cx="1881900" cy="47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6479851" y="1639750"/>
            <a:ext cx="1881900" cy="47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782250" y="2229578"/>
            <a:ext cx="2455200" cy="125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5906471" y="2229575"/>
            <a:ext cx="2455200" cy="125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/>
          <p:nvPr/>
        </p:nvSpPr>
        <p:spPr>
          <a:xfrm rot="5400000" flipH="1">
            <a:off x="7185430" y="-308345"/>
            <a:ext cx="1650206" cy="2266975"/>
          </a:xfrm>
          <a:custGeom>
            <a:avLst/>
            <a:gdLst/>
            <a:ahLst/>
            <a:cxnLst/>
            <a:rect l="l" t="t" r="r" b="b"/>
            <a:pathLst>
              <a:path w="24921" h="34234" extrusionOk="0">
                <a:moveTo>
                  <a:pt x="1" y="1"/>
                </a:moveTo>
                <a:cubicBezTo>
                  <a:pt x="322" y="7272"/>
                  <a:pt x="2047" y="12141"/>
                  <a:pt x="11708" y="11532"/>
                </a:cubicBezTo>
                <a:cubicBezTo>
                  <a:pt x="15523" y="11292"/>
                  <a:pt x="16436" y="14101"/>
                  <a:pt x="15020" y="17598"/>
                </a:cubicBezTo>
                <a:cubicBezTo>
                  <a:pt x="12526" y="23744"/>
                  <a:pt x="9384" y="32054"/>
                  <a:pt x="24920" y="34233"/>
                </a:cubicBezTo>
                <a:lnTo>
                  <a:pt x="24920" y="1"/>
                </a:ln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425697" y="753176"/>
            <a:ext cx="2455199" cy="591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4367800" y="1055225"/>
            <a:ext cx="374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4362900" y="1810400"/>
            <a:ext cx="37443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39" name="Google Shape;3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4245756"/>
            <a:ext cx="9144000" cy="104298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/>
          <p:nvPr/>
        </p:nvSpPr>
        <p:spPr>
          <a:xfrm rot="5400000">
            <a:off x="7627431" y="3257087"/>
            <a:ext cx="2151024" cy="1948905"/>
          </a:xfrm>
          <a:custGeom>
            <a:avLst/>
            <a:gdLst/>
            <a:ahLst/>
            <a:cxnLst/>
            <a:rect l="l" t="t" r="r" b="b"/>
            <a:pathLst>
              <a:path w="29456" h="17199" extrusionOk="0">
                <a:moveTo>
                  <a:pt x="2737" y="0"/>
                </a:moveTo>
                <a:cubicBezTo>
                  <a:pt x="1797" y="918"/>
                  <a:pt x="872" y="1945"/>
                  <a:pt x="556" y="3222"/>
                </a:cubicBezTo>
                <a:cubicBezTo>
                  <a:pt x="1" y="5461"/>
                  <a:pt x="1573" y="7800"/>
                  <a:pt x="3628" y="8846"/>
                </a:cubicBezTo>
                <a:cubicBezTo>
                  <a:pt x="4677" y="9381"/>
                  <a:pt x="5855" y="9658"/>
                  <a:pt x="7032" y="9658"/>
                </a:cubicBezTo>
                <a:cubicBezTo>
                  <a:pt x="7494" y="9658"/>
                  <a:pt x="7956" y="9615"/>
                  <a:pt x="8410" y="9529"/>
                </a:cubicBezTo>
                <a:cubicBezTo>
                  <a:pt x="9714" y="9282"/>
                  <a:pt x="10967" y="8684"/>
                  <a:pt x="12292" y="8684"/>
                </a:cubicBezTo>
                <a:cubicBezTo>
                  <a:pt x="12314" y="8684"/>
                  <a:pt x="12337" y="8684"/>
                  <a:pt x="12359" y="8684"/>
                </a:cubicBezTo>
                <a:cubicBezTo>
                  <a:pt x="13852" y="8708"/>
                  <a:pt x="15372" y="9676"/>
                  <a:pt x="15734" y="11126"/>
                </a:cubicBezTo>
                <a:cubicBezTo>
                  <a:pt x="16007" y="12220"/>
                  <a:pt x="15623" y="13430"/>
                  <a:pt x="16047" y="14475"/>
                </a:cubicBezTo>
                <a:cubicBezTo>
                  <a:pt x="16302" y="15107"/>
                  <a:pt x="16825" y="15594"/>
                  <a:pt x="17390" y="15976"/>
                </a:cubicBezTo>
                <a:cubicBezTo>
                  <a:pt x="18615" y="16801"/>
                  <a:pt x="20092" y="17198"/>
                  <a:pt x="21574" y="17198"/>
                </a:cubicBezTo>
                <a:cubicBezTo>
                  <a:pt x="22251" y="17198"/>
                  <a:pt x="22928" y="17115"/>
                  <a:pt x="23583" y="16953"/>
                </a:cubicBezTo>
                <a:cubicBezTo>
                  <a:pt x="25672" y="16434"/>
                  <a:pt x="27529" y="15157"/>
                  <a:pt x="28937" y="13529"/>
                </a:cubicBezTo>
                <a:lnTo>
                  <a:pt x="2945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/>
          <p:nvPr/>
        </p:nvSpPr>
        <p:spPr>
          <a:xfrm rot="-5400000" flipH="1">
            <a:off x="508095" y="-510195"/>
            <a:ext cx="1498366" cy="2514556"/>
          </a:xfrm>
          <a:custGeom>
            <a:avLst/>
            <a:gdLst/>
            <a:ahLst/>
            <a:cxnLst/>
            <a:rect l="l" t="t" r="r" b="b"/>
            <a:pathLst>
              <a:path w="24830" h="46409" extrusionOk="0">
                <a:moveTo>
                  <a:pt x="23815" y="0"/>
                </a:moveTo>
                <a:lnTo>
                  <a:pt x="0" y="0"/>
                </a:lnTo>
                <a:lnTo>
                  <a:pt x="0" y="46408"/>
                </a:lnTo>
                <a:cubicBezTo>
                  <a:pt x="8919" y="42992"/>
                  <a:pt x="9966" y="38648"/>
                  <a:pt x="7423" y="29634"/>
                </a:cubicBezTo>
                <a:cubicBezTo>
                  <a:pt x="3384" y="15320"/>
                  <a:pt x="13174" y="18559"/>
                  <a:pt x="18602" y="14529"/>
                </a:cubicBezTo>
                <a:cubicBezTo>
                  <a:pt x="24030" y="10496"/>
                  <a:pt x="24830" y="4935"/>
                  <a:pt x="23815" y="0"/>
                </a:cubicBez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1388100" y="110685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/>
          <p:nvPr/>
        </p:nvSpPr>
        <p:spPr>
          <a:xfrm flipH="1">
            <a:off x="6296537" y="-1035350"/>
            <a:ext cx="3827832" cy="1915232"/>
          </a:xfrm>
          <a:custGeom>
            <a:avLst/>
            <a:gdLst/>
            <a:ahLst/>
            <a:cxnLst/>
            <a:rect l="l" t="t" r="r" b="b"/>
            <a:pathLst>
              <a:path w="13907" h="15069" extrusionOk="0">
                <a:moveTo>
                  <a:pt x="7718" y="14985"/>
                </a:moveTo>
                <a:cubicBezTo>
                  <a:pt x="11431" y="14483"/>
                  <a:pt x="13907" y="11705"/>
                  <a:pt x="13602" y="7941"/>
                </a:cubicBezTo>
                <a:cubicBezTo>
                  <a:pt x="12988" y="330"/>
                  <a:pt x="972" y="0"/>
                  <a:pt x="303" y="8468"/>
                </a:cubicBezTo>
                <a:cubicBezTo>
                  <a:pt x="1" y="12317"/>
                  <a:pt x="3246" y="15069"/>
                  <a:pt x="6912" y="15028"/>
                </a:cubicBez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" name="Google Shape;4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430059" y="3770312"/>
            <a:ext cx="6773509" cy="15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98759" y="3770296"/>
            <a:ext cx="6773501" cy="1524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666" y="3770312"/>
            <a:ext cx="1037124" cy="78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>
            <a:spLocks noGrp="1"/>
          </p:cNvSpPr>
          <p:nvPr>
            <p:ph type="title"/>
          </p:nvPr>
        </p:nvSpPr>
        <p:spPr>
          <a:xfrm>
            <a:off x="720000" y="40358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57" name="Google Shape;57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716592" y="4433600"/>
            <a:ext cx="6773509" cy="15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85679" y="4492871"/>
            <a:ext cx="6773501" cy="1524023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0"/>
          <p:cNvSpPr/>
          <p:nvPr/>
        </p:nvSpPr>
        <p:spPr>
          <a:xfrm rot="10800000" flipH="1">
            <a:off x="0" y="-2761"/>
            <a:ext cx="9144100" cy="572711"/>
          </a:xfrm>
          <a:custGeom>
            <a:avLst/>
            <a:gdLst/>
            <a:ahLst/>
            <a:cxnLst/>
            <a:rect l="l" t="t" r="r" b="b"/>
            <a:pathLst>
              <a:path w="120021" h="12052" extrusionOk="0">
                <a:moveTo>
                  <a:pt x="0" y="4058"/>
                </a:moveTo>
                <a:cubicBezTo>
                  <a:pt x="4119" y="756"/>
                  <a:pt x="10592" y="1"/>
                  <a:pt x="16024" y="4610"/>
                </a:cubicBezTo>
                <a:cubicBezTo>
                  <a:pt x="20288" y="8229"/>
                  <a:pt x="25095" y="8710"/>
                  <a:pt x="30118" y="8076"/>
                </a:cubicBezTo>
                <a:cubicBezTo>
                  <a:pt x="60461" y="4250"/>
                  <a:pt x="56265" y="2278"/>
                  <a:pt x="88006" y="7789"/>
                </a:cubicBezTo>
                <a:cubicBezTo>
                  <a:pt x="93710" y="8780"/>
                  <a:pt x="99197" y="8686"/>
                  <a:pt x="103997" y="4610"/>
                </a:cubicBezTo>
                <a:cubicBezTo>
                  <a:pt x="109428" y="1"/>
                  <a:pt x="115898" y="758"/>
                  <a:pt x="120020" y="4058"/>
                </a:cubicBezTo>
                <a:lnTo>
                  <a:pt x="120020" y="12051"/>
                </a:lnTo>
                <a:lnTo>
                  <a:pt x="4" y="12051"/>
                </a:lnTo>
                <a:lnTo>
                  <a:pt x="4" y="4058"/>
                </a:ln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/>
          <p:nvPr/>
        </p:nvSpPr>
        <p:spPr>
          <a:xfrm>
            <a:off x="3005041" y="4256437"/>
            <a:ext cx="3133992" cy="572702"/>
          </a:xfrm>
          <a:custGeom>
            <a:avLst/>
            <a:gdLst/>
            <a:ahLst/>
            <a:cxnLst/>
            <a:rect l="l" t="t" r="r" b="b"/>
            <a:pathLst>
              <a:path w="24982" h="4565" extrusionOk="0">
                <a:moveTo>
                  <a:pt x="24740" y="4109"/>
                </a:moveTo>
                <a:cubicBezTo>
                  <a:pt x="24631" y="4021"/>
                  <a:pt x="24509" y="4010"/>
                  <a:pt x="24421" y="4016"/>
                </a:cubicBezTo>
                <a:cubicBezTo>
                  <a:pt x="24449" y="3941"/>
                  <a:pt x="24464" y="3839"/>
                  <a:pt x="24392" y="3751"/>
                </a:cubicBezTo>
                <a:cubicBezTo>
                  <a:pt x="24316" y="3652"/>
                  <a:pt x="24145" y="3663"/>
                  <a:pt x="24024" y="3683"/>
                </a:cubicBezTo>
                <a:cubicBezTo>
                  <a:pt x="24059" y="3599"/>
                  <a:pt x="24067" y="3478"/>
                  <a:pt x="23946" y="3372"/>
                </a:cubicBezTo>
                <a:cubicBezTo>
                  <a:pt x="23829" y="3266"/>
                  <a:pt x="23713" y="3270"/>
                  <a:pt x="23625" y="3294"/>
                </a:cubicBezTo>
                <a:cubicBezTo>
                  <a:pt x="23625" y="3233"/>
                  <a:pt x="23598" y="3161"/>
                  <a:pt x="23498" y="3092"/>
                </a:cubicBezTo>
                <a:cubicBezTo>
                  <a:pt x="23404" y="3026"/>
                  <a:pt x="23308" y="3010"/>
                  <a:pt x="23230" y="3014"/>
                </a:cubicBezTo>
                <a:cubicBezTo>
                  <a:pt x="23295" y="2922"/>
                  <a:pt x="23349" y="2795"/>
                  <a:pt x="23255" y="2709"/>
                </a:cubicBezTo>
                <a:cubicBezTo>
                  <a:pt x="23201" y="2660"/>
                  <a:pt x="23140" y="2642"/>
                  <a:pt x="23081" y="2642"/>
                </a:cubicBezTo>
                <a:cubicBezTo>
                  <a:pt x="23189" y="2533"/>
                  <a:pt x="23287" y="2382"/>
                  <a:pt x="23154" y="2300"/>
                </a:cubicBezTo>
                <a:cubicBezTo>
                  <a:pt x="23068" y="2247"/>
                  <a:pt x="22980" y="2251"/>
                  <a:pt x="22907" y="2269"/>
                </a:cubicBezTo>
                <a:cubicBezTo>
                  <a:pt x="22946" y="2157"/>
                  <a:pt x="22950" y="2005"/>
                  <a:pt x="22759" y="1932"/>
                </a:cubicBezTo>
                <a:cubicBezTo>
                  <a:pt x="22626" y="1879"/>
                  <a:pt x="22518" y="1891"/>
                  <a:pt x="22438" y="1921"/>
                </a:cubicBezTo>
                <a:cubicBezTo>
                  <a:pt x="22475" y="1797"/>
                  <a:pt x="22487" y="1629"/>
                  <a:pt x="22344" y="1568"/>
                </a:cubicBezTo>
                <a:cubicBezTo>
                  <a:pt x="22240" y="1520"/>
                  <a:pt x="22111" y="1535"/>
                  <a:pt x="22015" y="1561"/>
                </a:cubicBezTo>
                <a:cubicBezTo>
                  <a:pt x="22037" y="1502"/>
                  <a:pt x="22043" y="1435"/>
                  <a:pt x="21994" y="1359"/>
                </a:cubicBezTo>
                <a:cubicBezTo>
                  <a:pt x="21923" y="1240"/>
                  <a:pt x="21763" y="1220"/>
                  <a:pt x="21657" y="1220"/>
                </a:cubicBezTo>
                <a:cubicBezTo>
                  <a:pt x="21722" y="1093"/>
                  <a:pt x="21788" y="868"/>
                  <a:pt x="21511" y="753"/>
                </a:cubicBezTo>
                <a:cubicBezTo>
                  <a:pt x="21290" y="661"/>
                  <a:pt x="21104" y="800"/>
                  <a:pt x="20986" y="931"/>
                </a:cubicBezTo>
                <a:cubicBezTo>
                  <a:pt x="20990" y="784"/>
                  <a:pt x="20934" y="614"/>
                  <a:pt x="20687" y="594"/>
                </a:cubicBezTo>
                <a:cubicBezTo>
                  <a:pt x="20427" y="571"/>
                  <a:pt x="20321" y="743"/>
                  <a:pt x="20278" y="886"/>
                </a:cubicBezTo>
                <a:cubicBezTo>
                  <a:pt x="20214" y="774"/>
                  <a:pt x="20102" y="651"/>
                  <a:pt x="19918" y="676"/>
                </a:cubicBezTo>
                <a:cubicBezTo>
                  <a:pt x="19725" y="702"/>
                  <a:pt x="19674" y="862"/>
                  <a:pt x="19666" y="1001"/>
                </a:cubicBezTo>
                <a:cubicBezTo>
                  <a:pt x="19590" y="917"/>
                  <a:pt x="19476" y="837"/>
                  <a:pt x="19328" y="882"/>
                </a:cubicBezTo>
                <a:cubicBezTo>
                  <a:pt x="19154" y="937"/>
                  <a:pt x="19112" y="1154"/>
                  <a:pt x="19101" y="1306"/>
                </a:cubicBezTo>
                <a:cubicBezTo>
                  <a:pt x="19067" y="1285"/>
                  <a:pt x="19022" y="1277"/>
                  <a:pt x="18964" y="1289"/>
                </a:cubicBezTo>
                <a:cubicBezTo>
                  <a:pt x="18864" y="1312"/>
                  <a:pt x="18815" y="1422"/>
                  <a:pt x="18792" y="1523"/>
                </a:cubicBezTo>
                <a:cubicBezTo>
                  <a:pt x="18731" y="1453"/>
                  <a:pt x="18635" y="1400"/>
                  <a:pt x="18488" y="1480"/>
                </a:cubicBezTo>
                <a:cubicBezTo>
                  <a:pt x="18342" y="1557"/>
                  <a:pt x="18312" y="1686"/>
                  <a:pt x="18314" y="1786"/>
                </a:cubicBezTo>
                <a:cubicBezTo>
                  <a:pt x="18240" y="1741"/>
                  <a:pt x="18127" y="1715"/>
                  <a:pt x="17982" y="1766"/>
                </a:cubicBezTo>
                <a:cubicBezTo>
                  <a:pt x="17808" y="1827"/>
                  <a:pt x="17810" y="2011"/>
                  <a:pt x="17843" y="2161"/>
                </a:cubicBezTo>
                <a:cubicBezTo>
                  <a:pt x="17796" y="2138"/>
                  <a:pt x="17739" y="2128"/>
                  <a:pt x="17669" y="2147"/>
                </a:cubicBezTo>
                <a:lnTo>
                  <a:pt x="17667" y="2147"/>
                </a:lnTo>
                <a:cubicBezTo>
                  <a:pt x="17583" y="2171"/>
                  <a:pt x="17530" y="2241"/>
                  <a:pt x="17493" y="2318"/>
                </a:cubicBezTo>
                <a:cubicBezTo>
                  <a:pt x="17481" y="2308"/>
                  <a:pt x="17465" y="2300"/>
                  <a:pt x="17450" y="2294"/>
                </a:cubicBezTo>
                <a:cubicBezTo>
                  <a:pt x="17370" y="2263"/>
                  <a:pt x="17280" y="2280"/>
                  <a:pt x="17209" y="2304"/>
                </a:cubicBezTo>
                <a:cubicBezTo>
                  <a:pt x="17250" y="2187"/>
                  <a:pt x="17270" y="2018"/>
                  <a:pt x="17113" y="1930"/>
                </a:cubicBezTo>
                <a:cubicBezTo>
                  <a:pt x="16982" y="1854"/>
                  <a:pt x="16851" y="1870"/>
                  <a:pt x="16759" y="1901"/>
                </a:cubicBezTo>
                <a:cubicBezTo>
                  <a:pt x="16796" y="1768"/>
                  <a:pt x="16804" y="1574"/>
                  <a:pt x="16589" y="1516"/>
                </a:cubicBezTo>
                <a:cubicBezTo>
                  <a:pt x="16448" y="1482"/>
                  <a:pt x="16325" y="1520"/>
                  <a:pt x="16233" y="1572"/>
                </a:cubicBezTo>
                <a:cubicBezTo>
                  <a:pt x="16255" y="1469"/>
                  <a:pt x="16241" y="1357"/>
                  <a:pt x="16098" y="1310"/>
                </a:cubicBezTo>
                <a:cubicBezTo>
                  <a:pt x="15955" y="1265"/>
                  <a:pt x="15816" y="1332"/>
                  <a:pt x="15723" y="1400"/>
                </a:cubicBezTo>
                <a:cubicBezTo>
                  <a:pt x="15721" y="1320"/>
                  <a:pt x="15689" y="1230"/>
                  <a:pt x="15576" y="1164"/>
                </a:cubicBezTo>
                <a:cubicBezTo>
                  <a:pt x="15445" y="1085"/>
                  <a:pt x="15312" y="1126"/>
                  <a:pt x="15220" y="1183"/>
                </a:cubicBezTo>
                <a:cubicBezTo>
                  <a:pt x="15230" y="1062"/>
                  <a:pt x="15183" y="911"/>
                  <a:pt x="14926" y="847"/>
                </a:cubicBezTo>
                <a:cubicBezTo>
                  <a:pt x="14676" y="784"/>
                  <a:pt x="14473" y="917"/>
                  <a:pt x="14353" y="1034"/>
                </a:cubicBezTo>
                <a:cubicBezTo>
                  <a:pt x="14351" y="1021"/>
                  <a:pt x="14349" y="1005"/>
                  <a:pt x="14345" y="995"/>
                </a:cubicBezTo>
                <a:cubicBezTo>
                  <a:pt x="14324" y="929"/>
                  <a:pt x="14283" y="880"/>
                  <a:pt x="14228" y="845"/>
                </a:cubicBezTo>
                <a:cubicBezTo>
                  <a:pt x="14175" y="811"/>
                  <a:pt x="14109" y="794"/>
                  <a:pt x="14038" y="788"/>
                </a:cubicBezTo>
                <a:cubicBezTo>
                  <a:pt x="13933" y="780"/>
                  <a:pt x="13808" y="800"/>
                  <a:pt x="13700" y="851"/>
                </a:cubicBezTo>
                <a:cubicBezTo>
                  <a:pt x="13721" y="776"/>
                  <a:pt x="13721" y="708"/>
                  <a:pt x="13708" y="653"/>
                </a:cubicBezTo>
                <a:cubicBezTo>
                  <a:pt x="13694" y="594"/>
                  <a:pt x="13663" y="549"/>
                  <a:pt x="13618" y="518"/>
                </a:cubicBezTo>
                <a:cubicBezTo>
                  <a:pt x="13577" y="487"/>
                  <a:pt x="13524" y="471"/>
                  <a:pt x="13465" y="473"/>
                </a:cubicBezTo>
                <a:cubicBezTo>
                  <a:pt x="13387" y="473"/>
                  <a:pt x="13297" y="502"/>
                  <a:pt x="13203" y="559"/>
                </a:cubicBezTo>
                <a:cubicBezTo>
                  <a:pt x="13225" y="430"/>
                  <a:pt x="13223" y="258"/>
                  <a:pt x="13054" y="207"/>
                </a:cubicBezTo>
                <a:cubicBezTo>
                  <a:pt x="12933" y="172"/>
                  <a:pt x="12828" y="236"/>
                  <a:pt x="12749" y="317"/>
                </a:cubicBezTo>
                <a:cubicBezTo>
                  <a:pt x="12738" y="225"/>
                  <a:pt x="12685" y="133"/>
                  <a:pt x="12534" y="88"/>
                </a:cubicBezTo>
                <a:cubicBezTo>
                  <a:pt x="12354" y="31"/>
                  <a:pt x="12215" y="109"/>
                  <a:pt x="12125" y="191"/>
                </a:cubicBezTo>
                <a:cubicBezTo>
                  <a:pt x="12112" y="92"/>
                  <a:pt x="12043" y="0"/>
                  <a:pt x="11832" y="13"/>
                </a:cubicBezTo>
                <a:cubicBezTo>
                  <a:pt x="11603" y="29"/>
                  <a:pt x="11509" y="191"/>
                  <a:pt x="11468" y="324"/>
                </a:cubicBezTo>
                <a:cubicBezTo>
                  <a:pt x="11409" y="225"/>
                  <a:pt x="11312" y="125"/>
                  <a:pt x="11161" y="154"/>
                </a:cubicBezTo>
                <a:cubicBezTo>
                  <a:pt x="10983" y="187"/>
                  <a:pt x="10924" y="375"/>
                  <a:pt x="10905" y="500"/>
                </a:cubicBezTo>
                <a:cubicBezTo>
                  <a:pt x="10852" y="471"/>
                  <a:pt x="10768" y="461"/>
                  <a:pt x="10639" y="491"/>
                </a:cubicBezTo>
                <a:cubicBezTo>
                  <a:pt x="10455" y="540"/>
                  <a:pt x="10427" y="698"/>
                  <a:pt x="10441" y="825"/>
                </a:cubicBezTo>
                <a:cubicBezTo>
                  <a:pt x="10365" y="776"/>
                  <a:pt x="10259" y="739"/>
                  <a:pt x="10124" y="776"/>
                </a:cubicBezTo>
                <a:cubicBezTo>
                  <a:pt x="9929" y="827"/>
                  <a:pt x="9888" y="1034"/>
                  <a:pt x="9888" y="1177"/>
                </a:cubicBezTo>
                <a:cubicBezTo>
                  <a:pt x="9827" y="1136"/>
                  <a:pt x="9737" y="1105"/>
                  <a:pt x="9608" y="1115"/>
                </a:cubicBezTo>
                <a:cubicBezTo>
                  <a:pt x="9463" y="1126"/>
                  <a:pt x="9371" y="1205"/>
                  <a:pt x="9318" y="1279"/>
                </a:cubicBezTo>
                <a:cubicBezTo>
                  <a:pt x="9287" y="1203"/>
                  <a:pt x="9219" y="1132"/>
                  <a:pt x="9086" y="1142"/>
                </a:cubicBezTo>
                <a:cubicBezTo>
                  <a:pt x="8919" y="1154"/>
                  <a:pt x="8818" y="1302"/>
                  <a:pt x="8773" y="1400"/>
                </a:cubicBezTo>
                <a:cubicBezTo>
                  <a:pt x="8722" y="1361"/>
                  <a:pt x="8634" y="1330"/>
                  <a:pt x="8483" y="1357"/>
                </a:cubicBezTo>
                <a:cubicBezTo>
                  <a:pt x="8389" y="1373"/>
                  <a:pt x="8319" y="1414"/>
                  <a:pt x="8266" y="1463"/>
                </a:cubicBezTo>
                <a:cubicBezTo>
                  <a:pt x="8258" y="1316"/>
                  <a:pt x="8207" y="1152"/>
                  <a:pt x="8021" y="1122"/>
                </a:cubicBezTo>
                <a:cubicBezTo>
                  <a:pt x="7836" y="1087"/>
                  <a:pt x="7703" y="1138"/>
                  <a:pt x="7624" y="1185"/>
                </a:cubicBezTo>
                <a:cubicBezTo>
                  <a:pt x="7618" y="995"/>
                  <a:pt x="7562" y="633"/>
                  <a:pt x="7294" y="624"/>
                </a:cubicBezTo>
                <a:cubicBezTo>
                  <a:pt x="7067" y="620"/>
                  <a:pt x="6914" y="763"/>
                  <a:pt x="6834" y="862"/>
                </a:cubicBezTo>
                <a:cubicBezTo>
                  <a:pt x="6781" y="743"/>
                  <a:pt x="6666" y="555"/>
                  <a:pt x="6462" y="579"/>
                </a:cubicBezTo>
                <a:cubicBezTo>
                  <a:pt x="6271" y="600"/>
                  <a:pt x="6151" y="778"/>
                  <a:pt x="6089" y="899"/>
                </a:cubicBezTo>
                <a:cubicBezTo>
                  <a:pt x="6032" y="796"/>
                  <a:pt x="5911" y="676"/>
                  <a:pt x="5668" y="725"/>
                </a:cubicBezTo>
                <a:cubicBezTo>
                  <a:pt x="5496" y="757"/>
                  <a:pt x="5408" y="921"/>
                  <a:pt x="5363" y="1093"/>
                </a:cubicBezTo>
                <a:cubicBezTo>
                  <a:pt x="5318" y="954"/>
                  <a:pt x="5236" y="839"/>
                  <a:pt x="5093" y="829"/>
                </a:cubicBezTo>
                <a:cubicBezTo>
                  <a:pt x="4919" y="819"/>
                  <a:pt x="4811" y="958"/>
                  <a:pt x="4747" y="1103"/>
                </a:cubicBezTo>
                <a:cubicBezTo>
                  <a:pt x="4708" y="962"/>
                  <a:pt x="4610" y="829"/>
                  <a:pt x="4381" y="831"/>
                </a:cubicBezTo>
                <a:cubicBezTo>
                  <a:pt x="4074" y="837"/>
                  <a:pt x="3959" y="1142"/>
                  <a:pt x="3918" y="1351"/>
                </a:cubicBezTo>
                <a:cubicBezTo>
                  <a:pt x="3833" y="1195"/>
                  <a:pt x="3673" y="1009"/>
                  <a:pt x="3415" y="1113"/>
                </a:cubicBezTo>
                <a:cubicBezTo>
                  <a:pt x="3182" y="1207"/>
                  <a:pt x="3153" y="1473"/>
                  <a:pt x="3172" y="1684"/>
                </a:cubicBezTo>
                <a:cubicBezTo>
                  <a:pt x="3047" y="1527"/>
                  <a:pt x="2844" y="1371"/>
                  <a:pt x="2566" y="1465"/>
                </a:cubicBezTo>
                <a:cubicBezTo>
                  <a:pt x="2233" y="1582"/>
                  <a:pt x="2284" y="1891"/>
                  <a:pt x="2359" y="2093"/>
                </a:cubicBezTo>
                <a:cubicBezTo>
                  <a:pt x="2241" y="2028"/>
                  <a:pt x="2069" y="1977"/>
                  <a:pt x="1883" y="2057"/>
                </a:cubicBezTo>
                <a:cubicBezTo>
                  <a:pt x="1637" y="2159"/>
                  <a:pt x="1654" y="2427"/>
                  <a:pt x="1695" y="2597"/>
                </a:cubicBezTo>
                <a:cubicBezTo>
                  <a:pt x="1568" y="2529"/>
                  <a:pt x="1363" y="2472"/>
                  <a:pt x="1144" y="2601"/>
                </a:cubicBezTo>
                <a:cubicBezTo>
                  <a:pt x="911" y="2742"/>
                  <a:pt x="899" y="3026"/>
                  <a:pt x="919" y="3210"/>
                </a:cubicBezTo>
                <a:cubicBezTo>
                  <a:pt x="807" y="3120"/>
                  <a:pt x="635" y="3049"/>
                  <a:pt x="481" y="3243"/>
                </a:cubicBezTo>
                <a:cubicBezTo>
                  <a:pt x="279" y="3499"/>
                  <a:pt x="48" y="3654"/>
                  <a:pt x="29" y="3665"/>
                </a:cubicBezTo>
                <a:cubicBezTo>
                  <a:pt x="11" y="3675"/>
                  <a:pt x="1" y="3695"/>
                  <a:pt x="3" y="3720"/>
                </a:cubicBezTo>
                <a:cubicBezTo>
                  <a:pt x="9" y="3751"/>
                  <a:pt x="33" y="3771"/>
                  <a:pt x="62" y="3767"/>
                </a:cubicBezTo>
                <a:cubicBezTo>
                  <a:pt x="473" y="3716"/>
                  <a:pt x="647" y="3732"/>
                  <a:pt x="805" y="3742"/>
                </a:cubicBezTo>
                <a:cubicBezTo>
                  <a:pt x="903" y="3751"/>
                  <a:pt x="999" y="3757"/>
                  <a:pt x="1142" y="3746"/>
                </a:cubicBezTo>
                <a:cubicBezTo>
                  <a:pt x="1318" y="3734"/>
                  <a:pt x="1461" y="3730"/>
                  <a:pt x="1619" y="3740"/>
                </a:cubicBezTo>
                <a:cubicBezTo>
                  <a:pt x="1778" y="3746"/>
                  <a:pt x="1956" y="3767"/>
                  <a:pt x="2212" y="3802"/>
                </a:cubicBezTo>
                <a:lnTo>
                  <a:pt x="2417" y="3828"/>
                </a:lnTo>
                <a:cubicBezTo>
                  <a:pt x="2932" y="3898"/>
                  <a:pt x="3630" y="3992"/>
                  <a:pt x="3990" y="3910"/>
                </a:cubicBezTo>
                <a:cubicBezTo>
                  <a:pt x="4184" y="3865"/>
                  <a:pt x="4534" y="3859"/>
                  <a:pt x="4995" y="3898"/>
                </a:cubicBezTo>
                <a:cubicBezTo>
                  <a:pt x="5461" y="3935"/>
                  <a:pt x="6038" y="4012"/>
                  <a:pt x="6687" y="4129"/>
                </a:cubicBezTo>
                <a:cubicBezTo>
                  <a:pt x="7474" y="4266"/>
                  <a:pt x="8336" y="4152"/>
                  <a:pt x="9023" y="4059"/>
                </a:cubicBezTo>
                <a:cubicBezTo>
                  <a:pt x="9473" y="3998"/>
                  <a:pt x="9848" y="3949"/>
                  <a:pt x="10062" y="3990"/>
                </a:cubicBezTo>
                <a:cubicBezTo>
                  <a:pt x="11067" y="4174"/>
                  <a:pt x="12380" y="4174"/>
                  <a:pt x="13676" y="4174"/>
                </a:cubicBezTo>
                <a:cubicBezTo>
                  <a:pt x="14627" y="4174"/>
                  <a:pt x="15568" y="4174"/>
                  <a:pt x="16368" y="4248"/>
                </a:cubicBezTo>
                <a:cubicBezTo>
                  <a:pt x="16665" y="4276"/>
                  <a:pt x="17008" y="4285"/>
                  <a:pt x="17350" y="4293"/>
                </a:cubicBezTo>
                <a:cubicBezTo>
                  <a:pt x="17919" y="4305"/>
                  <a:pt x="18488" y="4319"/>
                  <a:pt x="18866" y="4420"/>
                </a:cubicBezTo>
                <a:lnTo>
                  <a:pt x="18872" y="4420"/>
                </a:lnTo>
                <a:cubicBezTo>
                  <a:pt x="19326" y="4503"/>
                  <a:pt x="20194" y="4542"/>
                  <a:pt x="21110" y="4553"/>
                </a:cubicBezTo>
                <a:cubicBezTo>
                  <a:pt x="22416" y="4565"/>
                  <a:pt x="23825" y="4522"/>
                  <a:pt x="24265" y="4479"/>
                </a:cubicBezTo>
                <a:cubicBezTo>
                  <a:pt x="24562" y="4448"/>
                  <a:pt x="24916" y="4503"/>
                  <a:pt x="24918" y="4503"/>
                </a:cubicBezTo>
                <a:lnTo>
                  <a:pt x="24932" y="4503"/>
                </a:lnTo>
                <a:cubicBezTo>
                  <a:pt x="24961" y="4499"/>
                  <a:pt x="24981" y="4473"/>
                  <a:pt x="24977" y="4442"/>
                </a:cubicBezTo>
                <a:cubicBezTo>
                  <a:pt x="24961" y="4442"/>
                  <a:pt x="24932" y="4258"/>
                  <a:pt x="24740" y="4109"/>
                </a:cubicBezTo>
                <a:close/>
              </a:path>
            </a:pathLst>
          </a:custGeom>
          <a:solidFill>
            <a:srgbClr val="0026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hasCustomPrompt="1"/>
          </p:nvPr>
        </p:nvSpPr>
        <p:spPr>
          <a:xfrm>
            <a:off x="720000" y="1634575"/>
            <a:ext cx="761400" cy="736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2" hasCustomPrompt="1"/>
          </p:nvPr>
        </p:nvSpPr>
        <p:spPr>
          <a:xfrm>
            <a:off x="3720400" y="1634575"/>
            <a:ext cx="761400" cy="736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776475"/>
            <a:ext cx="761400" cy="736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4" hasCustomPrompt="1"/>
          </p:nvPr>
        </p:nvSpPr>
        <p:spPr>
          <a:xfrm>
            <a:off x="3720400" y="2776475"/>
            <a:ext cx="761400" cy="736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5"/>
          </p:nvPr>
        </p:nvSpPr>
        <p:spPr>
          <a:xfrm>
            <a:off x="720000" y="544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"/>
          </p:nvPr>
        </p:nvSpPr>
        <p:spPr>
          <a:xfrm>
            <a:off x="4634200" y="1779700"/>
            <a:ext cx="12012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6"/>
          </p:nvPr>
        </p:nvSpPr>
        <p:spPr>
          <a:xfrm>
            <a:off x="4634200" y="2902478"/>
            <a:ext cx="12012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7"/>
          </p:nvPr>
        </p:nvSpPr>
        <p:spPr>
          <a:xfrm>
            <a:off x="1636114" y="2902478"/>
            <a:ext cx="12012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8"/>
          </p:nvPr>
        </p:nvSpPr>
        <p:spPr>
          <a:xfrm>
            <a:off x="1633800" y="1779700"/>
            <a:ext cx="12012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75" name="Google Shape;7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39004" y="4000500"/>
            <a:ext cx="5662146" cy="12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199" y="4000499"/>
            <a:ext cx="5662151" cy="12739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"/>
          <p:cNvSpPr/>
          <p:nvPr/>
        </p:nvSpPr>
        <p:spPr>
          <a:xfrm rot="5400000">
            <a:off x="235269" y="-235262"/>
            <a:ext cx="1181120" cy="1651643"/>
          </a:xfrm>
          <a:custGeom>
            <a:avLst/>
            <a:gdLst/>
            <a:ahLst/>
            <a:cxnLst/>
            <a:rect l="l" t="t" r="r" b="b"/>
            <a:pathLst>
              <a:path w="23325" h="32617" extrusionOk="0">
                <a:moveTo>
                  <a:pt x="22682" y="32617"/>
                </a:moveTo>
                <a:cubicBezTo>
                  <a:pt x="23324" y="21921"/>
                  <a:pt x="16761" y="23230"/>
                  <a:pt x="11376" y="18954"/>
                </a:cubicBezTo>
                <a:cubicBezTo>
                  <a:pt x="4086" y="13170"/>
                  <a:pt x="15998" y="2562"/>
                  <a:pt x="1" y="0"/>
                </a:cubicBezTo>
                <a:lnTo>
                  <a:pt x="1" y="3261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" name="Google Shape;7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6100" y="175013"/>
            <a:ext cx="1917824" cy="4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subTitle" idx="1"/>
          </p:nvPr>
        </p:nvSpPr>
        <p:spPr>
          <a:xfrm>
            <a:off x="5363400" y="2366900"/>
            <a:ext cx="3065400" cy="7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5363400" y="1904200"/>
            <a:ext cx="3065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6204" y="4199162"/>
            <a:ext cx="6773509" cy="15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2622" y="3994846"/>
            <a:ext cx="6773501" cy="1524023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/>
          <p:nvPr/>
        </p:nvSpPr>
        <p:spPr>
          <a:xfrm rot="5400000">
            <a:off x="6785121" y="-865688"/>
            <a:ext cx="1498366" cy="3219392"/>
          </a:xfrm>
          <a:custGeom>
            <a:avLst/>
            <a:gdLst/>
            <a:ahLst/>
            <a:cxnLst/>
            <a:rect l="l" t="t" r="r" b="b"/>
            <a:pathLst>
              <a:path w="24830" h="46409" extrusionOk="0">
                <a:moveTo>
                  <a:pt x="23815" y="0"/>
                </a:moveTo>
                <a:lnTo>
                  <a:pt x="0" y="0"/>
                </a:lnTo>
                <a:lnTo>
                  <a:pt x="0" y="46408"/>
                </a:lnTo>
                <a:cubicBezTo>
                  <a:pt x="8919" y="42992"/>
                  <a:pt x="9966" y="38648"/>
                  <a:pt x="7423" y="29634"/>
                </a:cubicBezTo>
                <a:cubicBezTo>
                  <a:pt x="3384" y="15320"/>
                  <a:pt x="13174" y="18559"/>
                  <a:pt x="18602" y="14529"/>
                </a:cubicBezTo>
                <a:cubicBezTo>
                  <a:pt x="24030" y="10496"/>
                  <a:pt x="24830" y="4935"/>
                  <a:pt x="23815" y="0"/>
                </a:cubicBez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8094" y="2780575"/>
            <a:ext cx="695835" cy="17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1"/>
          </p:nvPr>
        </p:nvSpPr>
        <p:spPr>
          <a:xfrm>
            <a:off x="720000" y="1207625"/>
            <a:ext cx="3852000" cy="3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2"/>
          </p:nvPr>
        </p:nvSpPr>
        <p:spPr>
          <a:xfrm>
            <a:off x="4572050" y="1207625"/>
            <a:ext cx="3852000" cy="3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6" r:id="rId5"/>
    <p:sldLayoutId id="2147483658" r:id="rId6"/>
    <p:sldLayoutId id="2147483659" r:id="rId7"/>
    <p:sldLayoutId id="2147483661" r:id="rId8"/>
    <p:sldLayoutId id="2147483662" r:id="rId9"/>
    <p:sldLayoutId id="2147483663" r:id="rId10"/>
    <p:sldLayoutId id="2147483664" r:id="rId11"/>
    <p:sldLayoutId id="2147483674" r:id="rId12"/>
  </p:sldLayoutIdLst>
  <p:hf sldNum="0"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1.pn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26.png"/><Relationship Id="rId10" Type="http://schemas.openxmlformats.org/officeDocument/2006/relationships/image" Target="../media/image34.jpg"/><Relationship Id="rId4" Type="http://schemas.openxmlformats.org/officeDocument/2006/relationships/image" Target="../media/image2.png"/><Relationship Id="rId9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11" Type="http://schemas.openxmlformats.org/officeDocument/2006/relationships/image" Target="../media/image30.png"/><Relationship Id="rId5" Type="http://schemas.openxmlformats.org/officeDocument/2006/relationships/image" Target="../media/image26.png"/><Relationship Id="rId10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075" y="3623391"/>
            <a:ext cx="6947400" cy="19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0213" y="783663"/>
            <a:ext cx="2595451" cy="62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7550" y="2899646"/>
            <a:ext cx="6773501" cy="152402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3"/>
          <p:cNvSpPr txBox="1">
            <a:spLocks noGrp="1"/>
          </p:cNvSpPr>
          <p:nvPr>
            <p:ph type="ctrTitle"/>
          </p:nvPr>
        </p:nvSpPr>
        <p:spPr>
          <a:xfrm>
            <a:off x="715100" y="850488"/>
            <a:ext cx="4752300" cy="205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 smtClean="0">
                <a:solidFill>
                  <a:schemeClr val="dk1"/>
                </a:solidFill>
              </a:rPr>
              <a:t>FARMER sUPPORT </a:t>
            </a:r>
            <a:r>
              <a:rPr lang="en" sz="6000" dirty="0" smtClean="0">
                <a:solidFill>
                  <a:schemeClr val="dk2"/>
                </a:solidFill>
              </a:rPr>
              <a:t>     aPPLICATION</a:t>
            </a:r>
            <a:endParaRPr sz="6000" dirty="0">
              <a:solidFill>
                <a:schemeClr val="dk2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subTitle" idx="1"/>
          </p:nvPr>
        </p:nvSpPr>
        <p:spPr>
          <a:xfrm>
            <a:off x="715100" y="3122913"/>
            <a:ext cx="35652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 WEB TECHNOLOGY PROJECT </a:t>
            </a:r>
            <a:r>
              <a:rPr lang="en-US" dirty="0" smtClean="0"/>
              <a:t>UNDER THE GUIDANCE OF </a:t>
            </a:r>
            <a:r>
              <a:rPr lang="en-US" b="1" dirty="0" smtClean="0">
                <a:solidFill>
                  <a:srgbClr val="FFC000"/>
                </a:solidFill>
              </a:rPr>
              <a:t>VEDA SHRI MAM</a:t>
            </a:r>
            <a:endParaRPr b="1" dirty="0">
              <a:solidFill>
                <a:srgbClr val="FFC000"/>
              </a:solidFill>
            </a:endParaRPr>
          </a:p>
        </p:txBody>
      </p:sp>
      <p:pic>
        <p:nvPicPr>
          <p:cNvPr id="233" name="Google Shape;23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8365" y="1800604"/>
            <a:ext cx="985085" cy="139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70498" y="2513174"/>
            <a:ext cx="1386580" cy="730528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3"/>
          <p:cNvSpPr/>
          <p:nvPr/>
        </p:nvSpPr>
        <p:spPr>
          <a:xfrm rot="257312">
            <a:off x="8399299" y="2998769"/>
            <a:ext cx="1199809" cy="273594"/>
          </a:xfrm>
          <a:custGeom>
            <a:avLst/>
            <a:gdLst/>
            <a:ahLst/>
            <a:cxnLst/>
            <a:rect l="l" t="t" r="r" b="b"/>
            <a:pathLst>
              <a:path w="20673" h="4390" extrusionOk="0">
                <a:moveTo>
                  <a:pt x="20490" y="3765"/>
                </a:moveTo>
                <a:cubicBezTo>
                  <a:pt x="20398" y="3681"/>
                  <a:pt x="20300" y="3673"/>
                  <a:pt x="20224" y="3681"/>
                </a:cubicBezTo>
                <a:cubicBezTo>
                  <a:pt x="20249" y="3608"/>
                  <a:pt x="20261" y="3501"/>
                  <a:pt x="20202" y="3417"/>
                </a:cubicBezTo>
                <a:cubicBezTo>
                  <a:pt x="20138" y="3323"/>
                  <a:pt x="19995" y="3336"/>
                  <a:pt x="19897" y="3360"/>
                </a:cubicBezTo>
                <a:cubicBezTo>
                  <a:pt x="19925" y="3274"/>
                  <a:pt x="19932" y="3155"/>
                  <a:pt x="19831" y="3049"/>
                </a:cubicBezTo>
                <a:cubicBezTo>
                  <a:pt x="19737" y="2947"/>
                  <a:pt x="19637" y="2955"/>
                  <a:pt x="19567" y="2980"/>
                </a:cubicBezTo>
                <a:cubicBezTo>
                  <a:pt x="19567" y="2918"/>
                  <a:pt x="19545" y="2849"/>
                  <a:pt x="19463" y="2781"/>
                </a:cubicBezTo>
                <a:cubicBezTo>
                  <a:pt x="19383" y="2718"/>
                  <a:pt x="19304" y="2707"/>
                  <a:pt x="19240" y="2712"/>
                </a:cubicBezTo>
                <a:cubicBezTo>
                  <a:pt x="19293" y="2617"/>
                  <a:pt x="19340" y="2491"/>
                  <a:pt x="19261" y="2407"/>
                </a:cubicBezTo>
                <a:cubicBezTo>
                  <a:pt x="19218" y="2360"/>
                  <a:pt x="19166" y="2345"/>
                  <a:pt x="19117" y="2343"/>
                </a:cubicBezTo>
                <a:cubicBezTo>
                  <a:pt x="19205" y="2229"/>
                  <a:pt x="19289" y="2077"/>
                  <a:pt x="19179" y="2002"/>
                </a:cubicBezTo>
                <a:cubicBezTo>
                  <a:pt x="19107" y="1950"/>
                  <a:pt x="19033" y="1957"/>
                  <a:pt x="18974" y="1977"/>
                </a:cubicBezTo>
                <a:cubicBezTo>
                  <a:pt x="19007" y="1862"/>
                  <a:pt x="19011" y="1711"/>
                  <a:pt x="18851" y="1644"/>
                </a:cubicBezTo>
                <a:cubicBezTo>
                  <a:pt x="18741" y="1594"/>
                  <a:pt x="18653" y="1609"/>
                  <a:pt x="18587" y="1644"/>
                </a:cubicBezTo>
                <a:cubicBezTo>
                  <a:pt x="18618" y="1515"/>
                  <a:pt x="18626" y="1351"/>
                  <a:pt x="18508" y="1292"/>
                </a:cubicBezTo>
                <a:cubicBezTo>
                  <a:pt x="18422" y="1249"/>
                  <a:pt x="18319" y="1265"/>
                  <a:pt x="18236" y="1292"/>
                </a:cubicBezTo>
                <a:cubicBezTo>
                  <a:pt x="18256" y="1234"/>
                  <a:pt x="18258" y="1165"/>
                  <a:pt x="18217" y="1091"/>
                </a:cubicBezTo>
                <a:cubicBezTo>
                  <a:pt x="18158" y="972"/>
                  <a:pt x="18029" y="958"/>
                  <a:pt x="17939" y="962"/>
                </a:cubicBezTo>
                <a:cubicBezTo>
                  <a:pt x="17994" y="835"/>
                  <a:pt x="18045" y="606"/>
                  <a:pt x="17816" y="498"/>
                </a:cubicBezTo>
                <a:cubicBezTo>
                  <a:pt x="17634" y="410"/>
                  <a:pt x="17481" y="555"/>
                  <a:pt x="17380" y="692"/>
                </a:cubicBezTo>
                <a:cubicBezTo>
                  <a:pt x="17380" y="543"/>
                  <a:pt x="17337" y="377"/>
                  <a:pt x="17133" y="361"/>
                </a:cubicBezTo>
                <a:cubicBezTo>
                  <a:pt x="16918" y="346"/>
                  <a:pt x="16832" y="518"/>
                  <a:pt x="16795" y="664"/>
                </a:cubicBezTo>
                <a:cubicBezTo>
                  <a:pt x="16742" y="551"/>
                  <a:pt x="16650" y="432"/>
                  <a:pt x="16497" y="461"/>
                </a:cubicBezTo>
                <a:cubicBezTo>
                  <a:pt x="16337" y="492"/>
                  <a:pt x="16294" y="655"/>
                  <a:pt x="16290" y="794"/>
                </a:cubicBezTo>
                <a:cubicBezTo>
                  <a:pt x="16224" y="709"/>
                  <a:pt x="16130" y="635"/>
                  <a:pt x="16010" y="684"/>
                </a:cubicBezTo>
                <a:cubicBezTo>
                  <a:pt x="15866" y="743"/>
                  <a:pt x="15832" y="960"/>
                  <a:pt x="15823" y="1112"/>
                </a:cubicBezTo>
                <a:cubicBezTo>
                  <a:pt x="15795" y="1093"/>
                  <a:pt x="15758" y="1085"/>
                  <a:pt x="15709" y="1101"/>
                </a:cubicBezTo>
                <a:cubicBezTo>
                  <a:pt x="15627" y="1126"/>
                  <a:pt x="15586" y="1238"/>
                  <a:pt x="15566" y="1337"/>
                </a:cubicBezTo>
                <a:cubicBezTo>
                  <a:pt x="15514" y="1267"/>
                  <a:pt x="15435" y="1216"/>
                  <a:pt x="15312" y="1300"/>
                </a:cubicBezTo>
                <a:cubicBezTo>
                  <a:pt x="15191" y="1382"/>
                  <a:pt x="15167" y="1513"/>
                  <a:pt x="15169" y="1613"/>
                </a:cubicBezTo>
                <a:cubicBezTo>
                  <a:pt x="15105" y="1572"/>
                  <a:pt x="15013" y="1545"/>
                  <a:pt x="14892" y="1599"/>
                </a:cubicBezTo>
                <a:cubicBezTo>
                  <a:pt x="14749" y="1666"/>
                  <a:pt x="14749" y="1850"/>
                  <a:pt x="14778" y="2002"/>
                </a:cubicBezTo>
                <a:cubicBezTo>
                  <a:pt x="14737" y="1977"/>
                  <a:pt x="14688" y="1971"/>
                  <a:pt x="14633" y="1991"/>
                </a:cubicBezTo>
                <a:lnTo>
                  <a:pt x="14629" y="1993"/>
                </a:lnTo>
                <a:cubicBezTo>
                  <a:pt x="14561" y="2018"/>
                  <a:pt x="14514" y="2090"/>
                  <a:pt x="14485" y="2169"/>
                </a:cubicBezTo>
                <a:cubicBezTo>
                  <a:pt x="14475" y="2159"/>
                  <a:pt x="14463" y="2151"/>
                  <a:pt x="14446" y="2147"/>
                </a:cubicBezTo>
                <a:cubicBezTo>
                  <a:pt x="14381" y="2118"/>
                  <a:pt x="14307" y="2137"/>
                  <a:pt x="14248" y="2165"/>
                </a:cubicBezTo>
                <a:cubicBezTo>
                  <a:pt x="14281" y="2045"/>
                  <a:pt x="14299" y="1875"/>
                  <a:pt x="14168" y="1791"/>
                </a:cubicBezTo>
                <a:cubicBezTo>
                  <a:pt x="14058" y="1719"/>
                  <a:pt x="13951" y="1740"/>
                  <a:pt x="13878" y="1770"/>
                </a:cubicBezTo>
                <a:cubicBezTo>
                  <a:pt x="13904" y="1637"/>
                  <a:pt x="13912" y="1441"/>
                  <a:pt x="13737" y="1394"/>
                </a:cubicBezTo>
                <a:cubicBezTo>
                  <a:pt x="13622" y="1361"/>
                  <a:pt x="13520" y="1404"/>
                  <a:pt x="13442" y="1459"/>
                </a:cubicBezTo>
                <a:cubicBezTo>
                  <a:pt x="13462" y="1357"/>
                  <a:pt x="13450" y="1245"/>
                  <a:pt x="13329" y="1204"/>
                </a:cubicBezTo>
                <a:cubicBezTo>
                  <a:pt x="13213" y="1163"/>
                  <a:pt x="13096" y="1230"/>
                  <a:pt x="13020" y="1302"/>
                </a:cubicBezTo>
                <a:cubicBezTo>
                  <a:pt x="13018" y="1224"/>
                  <a:pt x="12990" y="1136"/>
                  <a:pt x="12898" y="1071"/>
                </a:cubicBezTo>
                <a:cubicBezTo>
                  <a:pt x="12789" y="995"/>
                  <a:pt x="12681" y="1040"/>
                  <a:pt x="12603" y="1097"/>
                </a:cubicBezTo>
                <a:cubicBezTo>
                  <a:pt x="12611" y="979"/>
                  <a:pt x="12572" y="829"/>
                  <a:pt x="12360" y="770"/>
                </a:cubicBezTo>
                <a:cubicBezTo>
                  <a:pt x="12151" y="715"/>
                  <a:pt x="11987" y="852"/>
                  <a:pt x="11885" y="972"/>
                </a:cubicBezTo>
                <a:cubicBezTo>
                  <a:pt x="11883" y="960"/>
                  <a:pt x="11883" y="944"/>
                  <a:pt x="11877" y="934"/>
                </a:cubicBezTo>
                <a:cubicBezTo>
                  <a:pt x="11862" y="870"/>
                  <a:pt x="11826" y="819"/>
                  <a:pt x="11781" y="788"/>
                </a:cubicBezTo>
                <a:cubicBezTo>
                  <a:pt x="11736" y="758"/>
                  <a:pt x="11682" y="739"/>
                  <a:pt x="11623" y="737"/>
                </a:cubicBezTo>
                <a:cubicBezTo>
                  <a:pt x="11535" y="733"/>
                  <a:pt x="11435" y="758"/>
                  <a:pt x="11343" y="809"/>
                </a:cubicBezTo>
                <a:cubicBezTo>
                  <a:pt x="11361" y="729"/>
                  <a:pt x="11361" y="666"/>
                  <a:pt x="11347" y="610"/>
                </a:cubicBezTo>
                <a:cubicBezTo>
                  <a:pt x="11335" y="551"/>
                  <a:pt x="11310" y="508"/>
                  <a:pt x="11273" y="477"/>
                </a:cubicBezTo>
                <a:cubicBezTo>
                  <a:pt x="11238" y="449"/>
                  <a:pt x="11193" y="432"/>
                  <a:pt x="11146" y="436"/>
                </a:cubicBezTo>
                <a:cubicBezTo>
                  <a:pt x="11081" y="438"/>
                  <a:pt x="11005" y="469"/>
                  <a:pt x="10927" y="524"/>
                </a:cubicBezTo>
                <a:cubicBezTo>
                  <a:pt x="10948" y="398"/>
                  <a:pt x="10946" y="226"/>
                  <a:pt x="10805" y="181"/>
                </a:cubicBezTo>
                <a:cubicBezTo>
                  <a:pt x="10707" y="146"/>
                  <a:pt x="10621" y="215"/>
                  <a:pt x="10555" y="297"/>
                </a:cubicBezTo>
                <a:cubicBezTo>
                  <a:pt x="10545" y="205"/>
                  <a:pt x="10502" y="115"/>
                  <a:pt x="10379" y="72"/>
                </a:cubicBezTo>
                <a:cubicBezTo>
                  <a:pt x="10228" y="21"/>
                  <a:pt x="10113" y="101"/>
                  <a:pt x="10042" y="187"/>
                </a:cubicBezTo>
                <a:cubicBezTo>
                  <a:pt x="10027" y="91"/>
                  <a:pt x="9974" y="1"/>
                  <a:pt x="9798" y="19"/>
                </a:cubicBezTo>
                <a:cubicBezTo>
                  <a:pt x="9612" y="40"/>
                  <a:pt x="9532" y="203"/>
                  <a:pt x="9499" y="338"/>
                </a:cubicBezTo>
                <a:cubicBezTo>
                  <a:pt x="9450" y="244"/>
                  <a:pt x="9371" y="150"/>
                  <a:pt x="9246" y="181"/>
                </a:cubicBezTo>
                <a:cubicBezTo>
                  <a:pt x="9096" y="218"/>
                  <a:pt x="9045" y="406"/>
                  <a:pt x="9033" y="533"/>
                </a:cubicBezTo>
                <a:cubicBezTo>
                  <a:pt x="8990" y="508"/>
                  <a:pt x="8920" y="498"/>
                  <a:pt x="8814" y="533"/>
                </a:cubicBezTo>
                <a:cubicBezTo>
                  <a:pt x="8661" y="584"/>
                  <a:pt x="8640" y="745"/>
                  <a:pt x="8652" y="870"/>
                </a:cubicBezTo>
                <a:cubicBezTo>
                  <a:pt x="8591" y="825"/>
                  <a:pt x="8501" y="790"/>
                  <a:pt x="8389" y="831"/>
                </a:cubicBezTo>
                <a:cubicBezTo>
                  <a:pt x="8227" y="889"/>
                  <a:pt x="8196" y="1097"/>
                  <a:pt x="8194" y="1238"/>
                </a:cubicBezTo>
                <a:cubicBezTo>
                  <a:pt x="8143" y="1200"/>
                  <a:pt x="8069" y="1169"/>
                  <a:pt x="7961" y="1183"/>
                </a:cubicBezTo>
                <a:cubicBezTo>
                  <a:pt x="7842" y="1198"/>
                  <a:pt x="7764" y="1277"/>
                  <a:pt x="7719" y="1353"/>
                </a:cubicBezTo>
                <a:cubicBezTo>
                  <a:pt x="7693" y="1279"/>
                  <a:pt x="7640" y="1208"/>
                  <a:pt x="7529" y="1224"/>
                </a:cubicBezTo>
                <a:cubicBezTo>
                  <a:pt x="7388" y="1240"/>
                  <a:pt x="7306" y="1392"/>
                  <a:pt x="7269" y="1492"/>
                </a:cubicBezTo>
                <a:cubicBezTo>
                  <a:pt x="7228" y="1453"/>
                  <a:pt x="7153" y="1425"/>
                  <a:pt x="7028" y="1455"/>
                </a:cubicBezTo>
                <a:cubicBezTo>
                  <a:pt x="6948" y="1476"/>
                  <a:pt x="6891" y="1521"/>
                  <a:pt x="6850" y="1568"/>
                </a:cubicBezTo>
                <a:cubicBezTo>
                  <a:pt x="6844" y="1421"/>
                  <a:pt x="6801" y="1259"/>
                  <a:pt x="6645" y="1230"/>
                </a:cubicBezTo>
                <a:cubicBezTo>
                  <a:pt x="6492" y="1204"/>
                  <a:pt x="6381" y="1257"/>
                  <a:pt x="6318" y="1306"/>
                </a:cubicBezTo>
                <a:cubicBezTo>
                  <a:pt x="6310" y="1116"/>
                  <a:pt x="6267" y="756"/>
                  <a:pt x="6044" y="756"/>
                </a:cubicBezTo>
                <a:cubicBezTo>
                  <a:pt x="5858" y="756"/>
                  <a:pt x="5729" y="903"/>
                  <a:pt x="5663" y="1003"/>
                </a:cubicBezTo>
                <a:cubicBezTo>
                  <a:pt x="5618" y="882"/>
                  <a:pt x="5524" y="702"/>
                  <a:pt x="5352" y="729"/>
                </a:cubicBezTo>
                <a:cubicBezTo>
                  <a:pt x="5197" y="756"/>
                  <a:pt x="5097" y="938"/>
                  <a:pt x="5045" y="1060"/>
                </a:cubicBezTo>
                <a:cubicBezTo>
                  <a:pt x="4998" y="960"/>
                  <a:pt x="4898" y="842"/>
                  <a:pt x="4696" y="899"/>
                </a:cubicBezTo>
                <a:cubicBezTo>
                  <a:pt x="4554" y="938"/>
                  <a:pt x="4481" y="1103"/>
                  <a:pt x="4442" y="1275"/>
                </a:cubicBezTo>
                <a:cubicBezTo>
                  <a:pt x="4405" y="1136"/>
                  <a:pt x="4338" y="1024"/>
                  <a:pt x="4217" y="1020"/>
                </a:cubicBezTo>
                <a:cubicBezTo>
                  <a:pt x="4072" y="1013"/>
                  <a:pt x="3982" y="1157"/>
                  <a:pt x="3930" y="1302"/>
                </a:cubicBezTo>
                <a:cubicBezTo>
                  <a:pt x="3898" y="1163"/>
                  <a:pt x="3816" y="1032"/>
                  <a:pt x="3628" y="1040"/>
                </a:cubicBezTo>
                <a:cubicBezTo>
                  <a:pt x="3374" y="1052"/>
                  <a:pt x="3276" y="1361"/>
                  <a:pt x="3241" y="1572"/>
                </a:cubicBezTo>
                <a:cubicBezTo>
                  <a:pt x="3171" y="1418"/>
                  <a:pt x="3036" y="1234"/>
                  <a:pt x="2824" y="1349"/>
                </a:cubicBezTo>
                <a:cubicBezTo>
                  <a:pt x="2635" y="1451"/>
                  <a:pt x="2609" y="1717"/>
                  <a:pt x="2621" y="1926"/>
                </a:cubicBezTo>
                <a:cubicBezTo>
                  <a:pt x="2519" y="1772"/>
                  <a:pt x="2351" y="1625"/>
                  <a:pt x="2120" y="1727"/>
                </a:cubicBezTo>
                <a:cubicBezTo>
                  <a:pt x="1848" y="1850"/>
                  <a:pt x="1885" y="2159"/>
                  <a:pt x="1950" y="2362"/>
                </a:cubicBezTo>
                <a:cubicBezTo>
                  <a:pt x="1852" y="2300"/>
                  <a:pt x="1709" y="2257"/>
                  <a:pt x="1555" y="2335"/>
                </a:cubicBezTo>
                <a:cubicBezTo>
                  <a:pt x="1351" y="2444"/>
                  <a:pt x="1367" y="2712"/>
                  <a:pt x="1400" y="2881"/>
                </a:cubicBezTo>
                <a:cubicBezTo>
                  <a:pt x="1297" y="2816"/>
                  <a:pt x="1125" y="2763"/>
                  <a:pt x="943" y="2902"/>
                </a:cubicBezTo>
                <a:cubicBezTo>
                  <a:pt x="753" y="3047"/>
                  <a:pt x="739" y="3333"/>
                  <a:pt x="759" y="3516"/>
                </a:cubicBezTo>
                <a:cubicBezTo>
                  <a:pt x="667" y="3428"/>
                  <a:pt x="524" y="3362"/>
                  <a:pt x="397" y="3561"/>
                </a:cubicBezTo>
                <a:cubicBezTo>
                  <a:pt x="227" y="3825"/>
                  <a:pt x="37" y="3982"/>
                  <a:pt x="23" y="3992"/>
                </a:cubicBezTo>
                <a:cubicBezTo>
                  <a:pt x="8" y="4003"/>
                  <a:pt x="0" y="4023"/>
                  <a:pt x="2" y="4048"/>
                </a:cubicBezTo>
                <a:cubicBezTo>
                  <a:pt x="8" y="4078"/>
                  <a:pt x="29" y="4099"/>
                  <a:pt x="51" y="4093"/>
                </a:cubicBezTo>
                <a:cubicBezTo>
                  <a:pt x="391" y="4031"/>
                  <a:pt x="538" y="4039"/>
                  <a:pt x="665" y="4050"/>
                </a:cubicBezTo>
                <a:cubicBezTo>
                  <a:pt x="749" y="4054"/>
                  <a:pt x="827" y="4060"/>
                  <a:pt x="943" y="4043"/>
                </a:cubicBezTo>
                <a:cubicBezTo>
                  <a:pt x="1091" y="4027"/>
                  <a:pt x="1207" y="4019"/>
                  <a:pt x="1340" y="4023"/>
                </a:cubicBezTo>
                <a:cubicBezTo>
                  <a:pt x="1471" y="4029"/>
                  <a:pt x="1619" y="4043"/>
                  <a:pt x="1829" y="4070"/>
                </a:cubicBezTo>
                <a:lnTo>
                  <a:pt x="1997" y="4093"/>
                </a:lnTo>
                <a:cubicBezTo>
                  <a:pt x="2423" y="4150"/>
                  <a:pt x="3000" y="4226"/>
                  <a:pt x="3296" y="4131"/>
                </a:cubicBezTo>
                <a:cubicBezTo>
                  <a:pt x="3458" y="4080"/>
                  <a:pt x="3746" y="4068"/>
                  <a:pt x="4129" y="4090"/>
                </a:cubicBezTo>
                <a:cubicBezTo>
                  <a:pt x="4514" y="4115"/>
                  <a:pt x="4990" y="4176"/>
                  <a:pt x="5526" y="4273"/>
                </a:cubicBezTo>
                <a:cubicBezTo>
                  <a:pt x="6177" y="4389"/>
                  <a:pt x="6893" y="4248"/>
                  <a:pt x="7464" y="4142"/>
                </a:cubicBezTo>
                <a:cubicBezTo>
                  <a:pt x="7834" y="4070"/>
                  <a:pt x="8143" y="4011"/>
                  <a:pt x="8323" y="4043"/>
                </a:cubicBezTo>
                <a:cubicBezTo>
                  <a:pt x="9154" y="4203"/>
                  <a:pt x="10240" y="4166"/>
                  <a:pt x="11314" y="4131"/>
                </a:cubicBezTo>
                <a:cubicBezTo>
                  <a:pt x="12102" y="4105"/>
                  <a:pt x="12881" y="4080"/>
                  <a:pt x="13544" y="4133"/>
                </a:cubicBezTo>
                <a:cubicBezTo>
                  <a:pt x="13790" y="4154"/>
                  <a:pt x="14072" y="4154"/>
                  <a:pt x="14359" y="4152"/>
                </a:cubicBezTo>
                <a:cubicBezTo>
                  <a:pt x="14825" y="4150"/>
                  <a:pt x="15300" y="4146"/>
                  <a:pt x="15611" y="4238"/>
                </a:cubicBezTo>
                <a:lnTo>
                  <a:pt x="15613" y="4242"/>
                </a:lnTo>
                <a:cubicBezTo>
                  <a:pt x="15989" y="4313"/>
                  <a:pt x="16707" y="4328"/>
                  <a:pt x="17464" y="4313"/>
                </a:cubicBezTo>
                <a:cubicBezTo>
                  <a:pt x="18547" y="4289"/>
                  <a:pt x="19711" y="4211"/>
                  <a:pt x="20077" y="4154"/>
                </a:cubicBezTo>
                <a:cubicBezTo>
                  <a:pt x="20322" y="4115"/>
                  <a:pt x="20613" y="4162"/>
                  <a:pt x="20615" y="4162"/>
                </a:cubicBezTo>
                <a:cubicBezTo>
                  <a:pt x="20621" y="4164"/>
                  <a:pt x="20623" y="4162"/>
                  <a:pt x="20629" y="4162"/>
                </a:cubicBezTo>
                <a:cubicBezTo>
                  <a:pt x="20652" y="4156"/>
                  <a:pt x="20666" y="4129"/>
                  <a:pt x="20664" y="4101"/>
                </a:cubicBezTo>
                <a:cubicBezTo>
                  <a:pt x="20672" y="4095"/>
                  <a:pt x="20650" y="3910"/>
                  <a:pt x="20490" y="3765"/>
                </a:cubicBezTo>
                <a:close/>
                <a:moveTo>
                  <a:pt x="14880" y="2198"/>
                </a:moveTo>
                <a:lnTo>
                  <a:pt x="14880" y="2198"/>
                </a:lnTo>
                <a:close/>
              </a:path>
            </a:pathLst>
          </a:custGeom>
          <a:solidFill>
            <a:srgbClr val="0026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6" name="Google Shape;236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55300" y="2229800"/>
            <a:ext cx="2115201" cy="28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5679" y="3752825"/>
            <a:ext cx="6773509" cy="15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3"/>
          <p:cNvSpPr/>
          <p:nvPr/>
        </p:nvSpPr>
        <p:spPr>
          <a:xfrm rot="5400000" flipH="1">
            <a:off x="6255203" y="2358519"/>
            <a:ext cx="1390666" cy="4386927"/>
          </a:xfrm>
          <a:custGeom>
            <a:avLst/>
            <a:gdLst/>
            <a:ahLst/>
            <a:cxnLst/>
            <a:rect l="l" t="t" r="r" b="b"/>
            <a:pathLst>
              <a:path w="24830" h="46409" extrusionOk="0">
                <a:moveTo>
                  <a:pt x="23815" y="0"/>
                </a:moveTo>
                <a:lnTo>
                  <a:pt x="0" y="0"/>
                </a:lnTo>
                <a:lnTo>
                  <a:pt x="0" y="46408"/>
                </a:lnTo>
                <a:cubicBezTo>
                  <a:pt x="8919" y="42992"/>
                  <a:pt x="9966" y="38648"/>
                  <a:pt x="7423" y="29634"/>
                </a:cubicBezTo>
                <a:cubicBezTo>
                  <a:pt x="3384" y="15320"/>
                  <a:pt x="13174" y="18559"/>
                  <a:pt x="18602" y="14529"/>
                </a:cubicBezTo>
                <a:cubicBezTo>
                  <a:pt x="24030" y="10496"/>
                  <a:pt x="24830" y="4935"/>
                  <a:pt x="2381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p55"/>
          <p:cNvSpPr txBox="1">
            <a:spLocks noGrp="1"/>
          </p:cNvSpPr>
          <p:nvPr>
            <p:ph type="title"/>
          </p:nvPr>
        </p:nvSpPr>
        <p:spPr>
          <a:xfrm>
            <a:off x="856055" y="9135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</a:t>
            </a:r>
            <a:endParaRPr dirty="0"/>
          </a:p>
        </p:txBody>
      </p:sp>
      <p:pic>
        <p:nvPicPr>
          <p:cNvPr id="1680" name="Google Shape;168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6695" y="0"/>
            <a:ext cx="3139301" cy="75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55"/>
          <p:cNvSpPr/>
          <p:nvPr/>
        </p:nvSpPr>
        <p:spPr>
          <a:xfrm rot="-5400000" flipH="1">
            <a:off x="7232634" y="-317484"/>
            <a:ext cx="1593914" cy="2228883"/>
          </a:xfrm>
          <a:custGeom>
            <a:avLst/>
            <a:gdLst/>
            <a:ahLst/>
            <a:cxnLst/>
            <a:rect l="l" t="t" r="r" b="b"/>
            <a:pathLst>
              <a:path w="23325" h="32617" extrusionOk="0">
                <a:moveTo>
                  <a:pt x="22682" y="32617"/>
                </a:moveTo>
                <a:cubicBezTo>
                  <a:pt x="23324" y="21921"/>
                  <a:pt x="16761" y="23230"/>
                  <a:pt x="11376" y="18954"/>
                </a:cubicBezTo>
                <a:cubicBezTo>
                  <a:pt x="4086" y="13170"/>
                  <a:pt x="15998" y="2562"/>
                  <a:pt x="1" y="0"/>
                </a:cubicBezTo>
                <a:lnTo>
                  <a:pt x="1" y="3261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82" name="Google Shape;168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" y="4576931"/>
            <a:ext cx="9144000" cy="1042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3" name="Google Shape;168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75075" y="1984916"/>
            <a:ext cx="2494837" cy="4113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4" name="Google Shape;1684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28976">
            <a:off x="5226225" y="3713900"/>
            <a:ext cx="2238955" cy="11795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59261" y="822160"/>
            <a:ext cx="308682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7000" dirty="0">
                <a:latin typeface="Bebas Neue" panose="020B0604020202020204" charset="0"/>
              </a:rPr>
              <a:t>Thanks!</a:t>
            </a:r>
            <a:endParaRPr lang="en-IN" sz="7000" dirty="0">
              <a:latin typeface="Bebas Neue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6727" y="2172879"/>
            <a:ext cx="4915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/>
              <a:t>You all are a beautiful audience thank you for giving us time.</a:t>
            </a:r>
            <a:endParaRPr lang="en-IN" sz="1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40461" y="2988585"/>
            <a:ext cx="2929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>
                <a:latin typeface="Algerian" panose="04020705040A02060702" pitchFamily="82" charset="0"/>
              </a:rPr>
              <a:t>Signing Off</a:t>
            </a:r>
            <a:endParaRPr lang="en-IN" sz="3600" dirty="0">
              <a:latin typeface="Algerian" panose="04020705040A02060702" pitchFamily="8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442" y="1204160"/>
            <a:ext cx="2218854" cy="221885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36" y="3804291"/>
            <a:ext cx="735981" cy="84205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721" y="3808551"/>
            <a:ext cx="809610" cy="80393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067" y="3804291"/>
            <a:ext cx="715448" cy="77264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79104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>
            <a:spLocks noGrp="1"/>
          </p:cNvSpPr>
          <p:nvPr>
            <p:ph type="title"/>
          </p:nvPr>
        </p:nvSpPr>
        <p:spPr>
          <a:xfrm>
            <a:off x="720000" y="1634575"/>
            <a:ext cx="761400" cy="7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55" name="Google Shape;255;p35"/>
          <p:cNvSpPr txBox="1">
            <a:spLocks noGrp="1"/>
          </p:cNvSpPr>
          <p:nvPr>
            <p:ph type="title" idx="2"/>
          </p:nvPr>
        </p:nvSpPr>
        <p:spPr>
          <a:xfrm>
            <a:off x="3720400" y="1634575"/>
            <a:ext cx="761400" cy="7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56" name="Google Shape;256;p35"/>
          <p:cNvSpPr txBox="1">
            <a:spLocks noGrp="1"/>
          </p:cNvSpPr>
          <p:nvPr>
            <p:ph type="title" idx="3"/>
          </p:nvPr>
        </p:nvSpPr>
        <p:spPr>
          <a:xfrm>
            <a:off x="715100" y="2776475"/>
            <a:ext cx="761400" cy="7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57" name="Google Shape;257;p35"/>
          <p:cNvSpPr txBox="1">
            <a:spLocks noGrp="1"/>
          </p:cNvSpPr>
          <p:nvPr>
            <p:ph type="title" idx="4"/>
          </p:nvPr>
        </p:nvSpPr>
        <p:spPr>
          <a:xfrm>
            <a:off x="3706182" y="2880627"/>
            <a:ext cx="761400" cy="7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58" name="Google Shape;258;p35"/>
          <p:cNvSpPr txBox="1">
            <a:spLocks noGrp="1"/>
          </p:cNvSpPr>
          <p:nvPr>
            <p:ph type="title" idx="5"/>
          </p:nvPr>
        </p:nvSpPr>
        <p:spPr>
          <a:xfrm>
            <a:off x="720000" y="544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59" name="Google Shape;259;p35"/>
          <p:cNvSpPr txBox="1">
            <a:spLocks noGrp="1"/>
          </p:cNvSpPr>
          <p:nvPr>
            <p:ph type="subTitle" idx="1"/>
          </p:nvPr>
        </p:nvSpPr>
        <p:spPr>
          <a:xfrm>
            <a:off x="4634200" y="1705381"/>
            <a:ext cx="1721996" cy="5591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/>
              <a:t>Tech stack</a:t>
            </a:r>
            <a:endParaRPr dirty="0"/>
          </a:p>
        </p:txBody>
      </p:sp>
      <p:sp>
        <p:nvSpPr>
          <p:cNvPr id="260" name="Google Shape;260;p35"/>
          <p:cNvSpPr txBox="1">
            <a:spLocks noGrp="1"/>
          </p:cNvSpPr>
          <p:nvPr>
            <p:ph type="subTitle" idx="6"/>
          </p:nvPr>
        </p:nvSpPr>
        <p:spPr>
          <a:xfrm>
            <a:off x="4634200" y="2902478"/>
            <a:ext cx="12012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FEATURES </a:t>
            </a:r>
            <a:endParaRPr dirty="0"/>
          </a:p>
        </p:txBody>
      </p:sp>
      <p:sp>
        <p:nvSpPr>
          <p:cNvPr id="261" name="Google Shape;261;p35"/>
          <p:cNvSpPr txBox="1">
            <a:spLocks noGrp="1"/>
          </p:cNvSpPr>
          <p:nvPr>
            <p:ph type="subTitle" idx="7"/>
          </p:nvPr>
        </p:nvSpPr>
        <p:spPr>
          <a:xfrm>
            <a:off x="1636114" y="2902478"/>
            <a:ext cx="12012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ROAD MAP</a:t>
            </a:r>
            <a:endParaRPr dirty="0"/>
          </a:p>
        </p:txBody>
      </p:sp>
      <p:sp>
        <p:nvSpPr>
          <p:cNvPr id="262" name="Google Shape;262;p35"/>
          <p:cNvSpPr txBox="1">
            <a:spLocks noGrp="1"/>
          </p:cNvSpPr>
          <p:nvPr>
            <p:ph type="subTitle" idx="8"/>
          </p:nvPr>
        </p:nvSpPr>
        <p:spPr>
          <a:xfrm>
            <a:off x="1633799" y="1779700"/>
            <a:ext cx="1466239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 smtClean="0"/>
              <a:t>INTRODUCTION</a:t>
            </a:r>
            <a:endParaRPr sz="2000" dirty="0"/>
          </a:p>
        </p:txBody>
      </p:sp>
      <p:pic>
        <p:nvPicPr>
          <p:cNvPr id="263" name="Google Shape;2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271" y="3891428"/>
            <a:ext cx="1045076" cy="78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7101" y="731975"/>
            <a:ext cx="2555800" cy="360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3525" y="3891423"/>
            <a:ext cx="958724" cy="73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93662" y="599888"/>
            <a:ext cx="1917824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5"/>
          <p:cNvSpPr/>
          <p:nvPr/>
        </p:nvSpPr>
        <p:spPr>
          <a:xfrm>
            <a:off x="0" y="4584375"/>
            <a:ext cx="9144100" cy="572711"/>
          </a:xfrm>
          <a:custGeom>
            <a:avLst/>
            <a:gdLst/>
            <a:ahLst/>
            <a:cxnLst/>
            <a:rect l="l" t="t" r="r" b="b"/>
            <a:pathLst>
              <a:path w="120021" h="12052" extrusionOk="0">
                <a:moveTo>
                  <a:pt x="0" y="4058"/>
                </a:moveTo>
                <a:cubicBezTo>
                  <a:pt x="4119" y="756"/>
                  <a:pt x="10592" y="1"/>
                  <a:pt x="16024" y="4610"/>
                </a:cubicBezTo>
                <a:cubicBezTo>
                  <a:pt x="20288" y="8229"/>
                  <a:pt x="25095" y="8710"/>
                  <a:pt x="30118" y="8076"/>
                </a:cubicBezTo>
                <a:cubicBezTo>
                  <a:pt x="60461" y="4250"/>
                  <a:pt x="56265" y="2278"/>
                  <a:pt x="88006" y="7789"/>
                </a:cubicBezTo>
                <a:cubicBezTo>
                  <a:pt x="93710" y="8780"/>
                  <a:pt x="99197" y="8686"/>
                  <a:pt x="103997" y="4610"/>
                </a:cubicBezTo>
                <a:cubicBezTo>
                  <a:pt x="109428" y="1"/>
                  <a:pt x="115898" y="758"/>
                  <a:pt x="120020" y="4058"/>
                </a:cubicBezTo>
                <a:lnTo>
                  <a:pt x="120020" y="12051"/>
                </a:lnTo>
                <a:lnTo>
                  <a:pt x="4" y="12051"/>
                </a:lnTo>
                <a:lnTo>
                  <a:pt x="4" y="4058"/>
                </a:ln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57;p35"/>
          <p:cNvSpPr txBox="1">
            <a:spLocks/>
          </p:cNvSpPr>
          <p:nvPr/>
        </p:nvSpPr>
        <p:spPr>
          <a:xfrm>
            <a:off x="715100" y="3813370"/>
            <a:ext cx="761400" cy="736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 smtClean="0"/>
              <a:t>05</a:t>
            </a:r>
            <a:endParaRPr lang="en" dirty="0"/>
          </a:p>
        </p:txBody>
      </p:sp>
      <p:sp>
        <p:nvSpPr>
          <p:cNvPr id="17" name="Google Shape;261;p35"/>
          <p:cNvSpPr txBox="1">
            <a:spLocks/>
          </p:cNvSpPr>
          <p:nvPr/>
        </p:nvSpPr>
        <p:spPr>
          <a:xfrm>
            <a:off x="1633799" y="3918375"/>
            <a:ext cx="2224523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IN" dirty="0" smtClean="0"/>
              <a:t> demonstration</a:t>
            </a:r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9475" y="85466"/>
            <a:ext cx="3394926" cy="81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6"/>
          <p:cNvSpPr txBox="1">
            <a:spLocks noGrp="1"/>
          </p:cNvSpPr>
          <p:nvPr>
            <p:ph type="title"/>
          </p:nvPr>
        </p:nvSpPr>
        <p:spPr>
          <a:xfrm>
            <a:off x="4367800" y="1055225"/>
            <a:ext cx="374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/>
              <a:t>Why</a:t>
            </a:r>
            <a:r>
              <a:rPr lang="en" dirty="0" smtClean="0"/>
              <a:t> this application</a:t>
            </a:r>
            <a:endParaRPr dirty="0"/>
          </a:p>
        </p:txBody>
      </p:sp>
      <p:sp>
        <p:nvSpPr>
          <p:cNvPr id="274" name="Google Shape;274;p36"/>
          <p:cNvSpPr txBox="1">
            <a:spLocks noGrp="1"/>
          </p:cNvSpPr>
          <p:nvPr>
            <p:ph type="body" idx="1"/>
          </p:nvPr>
        </p:nvSpPr>
        <p:spPr>
          <a:xfrm>
            <a:off x="4362900" y="1810399"/>
            <a:ext cx="3744300" cy="2010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/>
              <a:t>As per the data from Census 2011, there are </a:t>
            </a:r>
            <a:r>
              <a:rPr lang="en-US" dirty="0" smtClean="0"/>
              <a:t>118.9 </a:t>
            </a:r>
            <a:r>
              <a:rPr lang="en-US" dirty="0"/>
              <a:t>million </a:t>
            </a:r>
            <a:r>
              <a:rPr lang="en-US" dirty="0" smtClean="0"/>
              <a:t>cultivators </a:t>
            </a:r>
            <a:r>
              <a:rPr lang="en-US" dirty="0"/>
              <a:t>in India, which constitutes about </a:t>
            </a:r>
            <a:r>
              <a:rPr lang="en-US" dirty="0" smtClean="0"/>
              <a:t>24.6% </a:t>
            </a:r>
            <a:r>
              <a:rPr lang="en-US" dirty="0"/>
              <a:t>of the total workforce of over 481 </a:t>
            </a:r>
            <a:r>
              <a:rPr lang="en-US" dirty="0" smtClean="0"/>
              <a:t>million</a:t>
            </a:r>
            <a:r>
              <a:rPr lang="en" dirty="0" smtClean="0"/>
              <a:t>:</a:t>
            </a:r>
            <a:endParaRPr dirty="0"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dirty="0" smtClean="0"/>
              <a:t>We want to organise them for a better lifestyle.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 smtClean="0"/>
              <a:t>This application is an end-to-end farmer support destination. 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  <a:p>
            <a:pPr lvl="0" indent="-304800">
              <a:buSzPts val="1200"/>
            </a:pPr>
            <a:r>
              <a:rPr lang="hi-IN" dirty="0"/>
              <a:t>"किसान है, तो हम हैं।"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</p:txBody>
      </p:sp>
      <p:pic>
        <p:nvPicPr>
          <p:cNvPr id="275" name="Google Shape;275;p36"/>
          <p:cNvPicPr preferRelativeResize="0"/>
          <p:nvPr/>
        </p:nvPicPr>
        <p:blipFill rotWithShape="1">
          <a:blip r:embed="rId4">
            <a:alphaModFix/>
          </a:blip>
          <a:srcRect l="25407" r="18342"/>
          <a:stretch/>
        </p:blipFill>
        <p:spPr>
          <a:xfrm>
            <a:off x="715100" y="669150"/>
            <a:ext cx="3348000" cy="3348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6" name="Google Shape;27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82363" y="2488641"/>
            <a:ext cx="3394926" cy="81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7847" y="3965974"/>
            <a:ext cx="1250219" cy="81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5510" y="3969908"/>
            <a:ext cx="493497" cy="1251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7915" y="3945024"/>
            <a:ext cx="493497" cy="1251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7442" y="3743533"/>
            <a:ext cx="646936" cy="1640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5677" y="3654393"/>
            <a:ext cx="646936" cy="1640112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Introduction</a:t>
            </a:r>
            <a:endParaRPr dirty="0"/>
          </a:p>
        </p:txBody>
      </p:sp>
      <p:pic>
        <p:nvPicPr>
          <p:cNvPr id="302" name="Google Shape;30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1443" y="2159196"/>
            <a:ext cx="2168825" cy="30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4245" y="4417787"/>
            <a:ext cx="5005174" cy="1126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421392"/>
            <a:ext cx="4697519" cy="1056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45387" y="4179399"/>
            <a:ext cx="803474" cy="606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10574" y="4196200"/>
            <a:ext cx="7451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8"/>
          <p:cNvSpPr/>
          <p:nvPr/>
        </p:nvSpPr>
        <p:spPr>
          <a:xfrm rot="-5400000">
            <a:off x="780396" y="3391584"/>
            <a:ext cx="1049068" cy="2609810"/>
          </a:xfrm>
          <a:custGeom>
            <a:avLst/>
            <a:gdLst/>
            <a:ahLst/>
            <a:cxnLst/>
            <a:rect l="l" t="t" r="r" b="b"/>
            <a:pathLst>
              <a:path w="24830" h="46409" extrusionOk="0">
                <a:moveTo>
                  <a:pt x="23815" y="0"/>
                </a:moveTo>
                <a:lnTo>
                  <a:pt x="0" y="0"/>
                </a:lnTo>
                <a:lnTo>
                  <a:pt x="0" y="46408"/>
                </a:lnTo>
                <a:cubicBezTo>
                  <a:pt x="8919" y="42992"/>
                  <a:pt x="9966" y="38648"/>
                  <a:pt x="7423" y="29634"/>
                </a:cubicBezTo>
                <a:cubicBezTo>
                  <a:pt x="3384" y="15320"/>
                  <a:pt x="13174" y="18559"/>
                  <a:pt x="18602" y="14529"/>
                </a:cubicBezTo>
                <a:cubicBezTo>
                  <a:pt x="24030" y="10496"/>
                  <a:pt x="24830" y="4935"/>
                  <a:pt x="23815" y="0"/>
                </a:cubicBez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8" name="Google Shape;308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64691" y="124526"/>
            <a:ext cx="2455199" cy="591046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8"/>
          <p:cNvSpPr txBox="1">
            <a:spLocks noGrp="1"/>
          </p:cNvSpPr>
          <p:nvPr>
            <p:ph type="subTitle" idx="2"/>
          </p:nvPr>
        </p:nvSpPr>
        <p:spPr>
          <a:xfrm>
            <a:off x="6479851" y="1639750"/>
            <a:ext cx="1881900" cy="4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</a:t>
            </a:r>
            <a:endParaRPr dirty="0"/>
          </a:p>
        </p:txBody>
      </p:sp>
      <p:sp>
        <p:nvSpPr>
          <p:cNvPr id="311" name="Google Shape;311;p38"/>
          <p:cNvSpPr txBox="1">
            <a:spLocks noGrp="1"/>
          </p:cNvSpPr>
          <p:nvPr>
            <p:ph type="subTitle" idx="4"/>
          </p:nvPr>
        </p:nvSpPr>
        <p:spPr>
          <a:xfrm>
            <a:off x="5906471" y="2229575"/>
            <a:ext cx="2455200" cy="12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</a:t>
            </a:r>
            <a:endParaRPr dirty="0"/>
          </a:p>
        </p:txBody>
      </p:sp>
      <p:sp>
        <p:nvSpPr>
          <p:cNvPr id="335" name="Google Shape;335;p38"/>
          <p:cNvSpPr txBox="1">
            <a:spLocks noGrp="1"/>
          </p:cNvSpPr>
          <p:nvPr>
            <p:ph type="subTitle" idx="3"/>
          </p:nvPr>
        </p:nvSpPr>
        <p:spPr>
          <a:xfrm>
            <a:off x="782250" y="1357137"/>
            <a:ext cx="6822882" cy="2362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lvl="1" indent="-171450" algn="l">
              <a:buFont typeface="Wingdings" panose="05000000000000000000" pitchFamily="2" charset="2"/>
              <a:buChar char="q"/>
            </a:pPr>
            <a:endParaRPr lang="en" dirty="0" smtClean="0"/>
          </a:p>
          <a:p>
            <a:pPr marL="628650" lvl="1" indent="-171450" algn="l">
              <a:buFont typeface="Wingdings" panose="05000000000000000000" pitchFamily="2" charset="2"/>
              <a:buChar char="q"/>
            </a:pPr>
            <a:r>
              <a:rPr lang="en-US" dirty="0"/>
              <a:t>Purpose of the application: to provide comprehensive support to farmers.</a:t>
            </a:r>
          </a:p>
          <a:p>
            <a:pPr marL="628650" lvl="1" indent="-171450" algn="l">
              <a:buFont typeface="Wingdings" panose="05000000000000000000" pitchFamily="2" charset="2"/>
              <a:buChar char="q"/>
            </a:pPr>
            <a:endParaRPr lang="en" dirty="0" smtClean="0"/>
          </a:p>
          <a:p>
            <a:pPr marL="628650" lvl="1" indent="-171450" algn="l">
              <a:buFont typeface="Wingdings" panose="05000000000000000000" pitchFamily="2" charset="2"/>
              <a:buChar char="q"/>
            </a:pPr>
            <a:r>
              <a:rPr lang="en-US" dirty="0"/>
              <a:t>Key features: access to agricultural information, market linkage, financial services, community engagement, and decision support </a:t>
            </a:r>
            <a:r>
              <a:rPr lang="en-US" dirty="0" smtClean="0"/>
              <a:t>tools.</a:t>
            </a:r>
          </a:p>
          <a:p>
            <a:pPr marL="628650" lvl="1" indent="-171450" algn="l">
              <a:buFont typeface="Wingdings" panose="05000000000000000000" pitchFamily="2" charset="2"/>
              <a:buChar char="q"/>
            </a:pPr>
            <a:endParaRPr lang="en-US" dirty="0"/>
          </a:p>
          <a:p>
            <a:pPr marL="628650" lvl="1" indent="-171450" algn="l">
              <a:buFont typeface="Wingdings" panose="05000000000000000000" pitchFamily="2" charset="2"/>
              <a:buChar char="q"/>
            </a:pPr>
            <a:r>
              <a:rPr lang="en-US" dirty="0"/>
              <a:t>Potential impact and benefits: increased productivity, income generation, food security, and rural development.</a:t>
            </a:r>
          </a:p>
          <a:p>
            <a:pPr marL="457200" lvl="1" indent="0" algn="l"/>
            <a:endParaRPr lang="en-US" dirty="0"/>
          </a:p>
          <a:p>
            <a:pPr marL="628650" lvl="1" indent="-171450" algn="l">
              <a:buFont typeface="Wingdings" panose="05000000000000000000" pitchFamily="2" charset="2"/>
              <a:buChar char="q"/>
            </a:pPr>
            <a:r>
              <a:rPr lang="en" dirty="0" smtClean="0"/>
              <a:t> Our application can provide a feature to book soil checkups, give precise weather forecasting and have AI assistance to help farmers at every step.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9"/>
          <p:cNvSpPr txBox="1">
            <a:spLocks noGrp="1"/>
          </p:cNvSpPr>
          <p:nvPr>
            <p:ph type="subTitle" idx="4"/>
          </p:nvPr>
        </p:nvSpPr>
        <p:spPr>
          <a:xfrm>
            <a:off x="5925899" y="2638874"/>
            <a:ext cx="2498100" cy="12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</a:t>
            </a:r>
            <a:r>
              <a:rPr lang="en-US" dirty="0" smtClean="0"/>
              <a:t> </a:t>
            </a:r>
            <a:endParaRPr dirty="0"/>
          </a:p>
        </p:txBody>
      </p:sp>
      <p:sp>
        <p:nvSpPr>
          <p:cNvPr id="360" name="Google Shape;360;p3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Tech Stack</a:t>
            </a:r>
            <a:endParaRPr dirty="0"/>
          </a:p>
        </p:txBody>
      </p:sp>
      <p:pic>
        <p:nvPicPr>
          <p:cNvPr id="389" name="Google Shape;38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4611" y="2237368"/>
            <a:ext cx="2455199" cy="591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5749" y="304800"/>
            <a:ext cx="2172107" cy="52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637444" y="3989477"/>
            <a:ext cx="1552276" cy="11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6965" y="4192550"/>
            <a:ext cx="1552276" cy="11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311976"/>
            <a:ext cx="1043940" cy="1043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669" y="1399399"/>
            <a:ext cx="974332" cy="9900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38" y="3129487"/>
            <a:ext cx="873989" cy="5357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41580" y="4383316"/>
            <a:ext cx="6036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Rounded MT Bold" panose="020F0704030504030204" pitchFamily="34" charset="0"/>
              </a:rPr>
              <a:t> </a:t>
            </a:r>
            <a:endParaRPr lang="en-IN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70" y="1399399"/>
            <a:ext cx="646170" cy="910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57898" y="1449136"/>
            <a:ext cx="1026795" cy="9223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365" y="2923128"/>
            <a:ext cx="1219632" cy="12230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420" y="2989698"/>
            <a:ext cx="916595" cy="9165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855" y="3101570"/>
            <a:ext cx="774838" cy="7543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0"/>
          <p:cNvSpPr txBox="1">
            <a:spLocks noGrp="1"/>
          </p:cNvSpPr>
          <p:nvPr>
            <p:ph type="subTitle" idx="1"/>
          </p:nvPr>
        </p:nvSpPr>
        <p:spPr>
          <a:xfrm>
            <a:off x="1515850" y="1416450"/>
            <a:ext cx="2530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idea</a:t>
            </a:r>
            <a:endParaRPr dirty="0"/>
          </a:p>
        </p:txBody>
      </p:sp>
      <p:sp>
        <p:nvSpPr>
          <p:cNvPr id="399" name="Google Shape;399;p40"/>
          <p:cNvSpPr txBox="1">
            <a:spLocks noGrp="1"/>
          </p:cNvSpPr>
          <p:nvPr>
            <p:ph type="subTitle" idx="2"/>
          </p:nvPr>
        </p:nvSpPr>
        <p:spPr>
          <a:xfrm>
            <a:off x="1515850" y="1566150"/>
            <a:ext cx="25308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 smtClean="0"/>
              <a:t> </a:t>
            </a:r>
            <a:r>
              <a:rPr lang="en-IN" dirty="0"/>
              <a:t/>
            </a:r>
            <a:br>
              <a:rPr lang="en-IN" dirty="0"/>
            </a:br>
            <a:r>
              <a:rPr lang="en-IN" sz="1400" dirty="0"/>
              <a:t>Agricultural </a:t>
            </a:r>
            <a:r>
              <a:rPr lang="en-IN" sz="1400" dirty="0" smtClean="0"/>
              <a:t>hub and farm solution.</a:t>
            </a:r>
            <a:endParaRPr sz="1400" dirty="0"/>
          </a:p>
        </p:txBody>
      </p:sp>
      <p:sp>
        <p:nvSpPr>
          <p:cNvPr id="400" name="Google Shape;400;p40"/>
          <p:cNvSpPr txBox="1">
            <a:spLocks noGrp="1"/>
          </p:cNvSpPr>
          <p:nvPr>
            <p:ph type="subTitle" idx="3"/>
          </p:nvPr>
        </p:nvSpPr>
        <p:spPr>
          <a:xfrm>
            <a:off x="5452250" y="1748850"/>
            <a:ext cx="25308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We decided what things to add.</a:t>
            </a:r>
            <a:endParaRPr dirty="0"/>
          </a:p>
        </p:txBody>
      </p:sp>
      <p:sp>
        <p:nvSpPr>
          <p:cNvPr id="401" name="Google Shape;401;p40"/>
          <p:cNvSpPr txBox="1">
            <a:spLocks noGrp="1"/>
          </p:cNvSpPr>
          <p:nvPr>
            <p:ph type="subTitle" idx="4"/>
          </p:nvPr>
        </p:nvSpPr>
        <p:spPr>
          <a:xfrm>
            <a:off x="1506901" y="3243434"/>
            <a:ext cx="2530800" cy="8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Created the basic layout where we started to give a real layout.</a:t>
            </a:r>
            <a:endParaRPr dirty="0"/>
          </a:p>
        </p:txBody>
      </p:sp>
      <p:sp>
        <p:nvSpPr>
          <p:cNvPr id="402" name="Google Shape;402;p40"/>
          <p:cNvSpPr txBox="1">
            <a:spLocks noGrp="1"/>
          </p:cNvSpPr>
          <p:nvPr>
            <p:ph type="subTitle" idx="5"/>
          </p:nvPr>
        </p:nvSpPr>
        <p:spPr>
          <a:xfrm>
            <a:off x="5452250" y="3271100"/>
            <a:ext cx="2530800" cy="8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Putting ideas into the right path </a:t>
            </a:r>
            <a:r>
              <a:rPr lang="en-US" dirty="0" smtClean="0"/>
              <a:t>with the help of front-end and back-end technology we came to an end.</a:t>
            </a:r>
            <a:endParaRPr dirty="0"/>
          </a:p>
        </p:txBody>
      </p:sp>
      <p:sp>
        <p:nvSpPr>
          <p:cNvPr id="403" name="Google Shape;403;p4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/>
              <a:t>P</a:t>
            </a:r>
            <a:r>
              <a:rPr lang="en" dirty="0" smtClean="0"/>
              <a:t>rocess of work</a:t>
            </a:r>
            <a:endParaRPr dirty="0"/>
          </a:p>
        </p:txBody>
      </p:sp>
      <p:sp>
        <p:nvSpPr>
          <p:cNvPr id="404" name="Google Shape;404;p40"/>
          <p:cNvSpPr txBox="1">
            <a:spLocks noGrp="1"/>
          </p:cNvSpPr>
          <p:nvPr>
            <p:ph type="subTitle" idx="6"/>
          </p:nvPr>
        </p:nvSpPr>
        <p:spPr>
          <a:xfrm>
            <a:off x="1515850" y="2938700"/>
            <a:ext cx="2530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layout </a:t>
            </a:r>
            <a:endParaRPr dirty="0"/>
          </a:p>
        </p:txBody>
      </p:sp>
      <p:sp>
        <p:nvSpPr>
          <p:cNvPr id="405" name="Google Shape;405;p40"/>
          <p:cNvSpPr txBox="1">
            <a:spLocks noGrp="1"/>
          </p:cNvSpPr>
          <p:nvPr>
            <p:ph type="subTitle" idx="7"/>
          </p:nvPr>
        </p:nvSpPr>
        <p:spPr>
          <a:xfrm>
            <a:off x="5452250" y="1416450"/>
            <a:ext cx="2530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/>
              <a:t>structure</a:t>
            </a:r>
            <a:r>
              <a:rPr lang="en" dirty="0" smtClean="0"/>
              <a:t> </a:t>
            </a:r>
            <a:endParaRPr dirty="0"/>
          </a:p>
        </p:txBody>
      </p:sp>
      <p:sp>
        <p:nvSpPr>
          <p:cNvPr id="406" name="Google Shape;406;p40"/>
          <p:cNvSpPr txBox="1">
            <a:spLocks noGrp="1"/>
          </p:cNvSpPr>
          <p:nvPr>
            <p:ph type="subTitle" idx="8"/>
          </p:nvPr>
        </p:nvSpPr>
        <p:spPr>
          <a:xfrm>
            <a:off x="5452250" y="2938700"/>
            <a:ext cx="2530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execution</a:t>
            </a:r>
            <a:endParaRPr dirty="0"/>
          </a:p>
        </p:txBody>
      </p:sp>
      <p:sp>
        <p:nvSpPr>
          <p:cNvPr id="407" name="Google Shape;407;p40"/>
          <p:cNvSpPr/>
          <p:nvPr/>
        </p:nvSpPr>
        <p:spPr>
          <a:xfrm>
            <a:off x="715101" y="1489221"/>
            <a:ext cx="651600" cy="65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40"/>
          <p:cNvSpPr/>
          <p:nvPr/>
        </p:nvSpPr>
        <p:spPr>
          <a:xfrm>
            <a:off x="715101" y="3014896"/>
            <a:ext cx="651600" cy="65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40"/>
          <p:cNvSpPr/>
          <p:nvPr/>
        </p:nvSpPr>
        <p:spPr>
          <a:xfrm>
            <a:off x="4648251" y="1489221"/>
            <a:ext cx="651600" cy="65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0"/>
          <p:cNvSpPr/>
          <p:nvPr/>
        </p:nvSpPr>
        <p:spPr>
          <a:xfrm>
            <a:off x="4648251" y="3014896"/>
            <a:ext cx="651600" cy="65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1" name="Google Shape;411;p40"/>
          <p:cNvGrpSpPr/>
          <p:nvPr/>
        </p:nvGrpSpPr>
        <p:grpSpPr>
          <a:xfrm>
            <a:off x="4762472" y="3131949"/>
            <a:ext cx="423163" cy="417508"/>
            <a:chOff x="3957638" y="3900803"/>
            <a:chExt cx="375444" cy="370426"/>
          </a:xfrm>
        </p:grpSpPr>
        <p:sp>
          <p:nvSpPr>
            <p:cNvPr id="412" name="Google Shape;412;p40"/>
            <p:cNvSpPr/>
            <p:nvPr/>
          </p:nvSpPr>
          <p:spPr>
            <a:xfrm>
              <a:off x="4141027" y="4072219"/>
              <a:ext cx="61776" cy="109668"/>
            </a:xfrm>
            <a:custGeom>
              <a:avLst/>
              <a:gdLst/>
              <a:ahLst/>
              <a:cxnLst/>
              <a:rect l="l" t="t" r="r" b="b"/>
              <a:pathLst>
                <a:path w="2167" h="3847" extrusionOk="0">
                  <a:moveTo>
                    <a:pt x="1934" y="0"/>
                  </a:moveTo>
                  <a:cubicBezTo>
                    <a:pt x="1700" y="0"/>
                    <a:pt x="934" y="38"/>
                    <a:pt x="507" y="513"/>
                  </a:cubicBezTo>
                  <a:cubicBezTo>
                    <a:pt x="1" y="1078"/>
                    <a:pt x="186" y="2062"/>
                    <a:pt x="186" y="2071"/>
                  </a:cubicBezTo>
                  <a:cubicBezTo>
                    <a:pt x="187" y="2071"/>
                    <a:pt x="196" y="2072"/>
                    <a:pt x="213" y="2072"/>
                  </a:cubicBezTo>
                  <a:cubicBezTo>
                    <a:pt x="314" y="2072"/>
                    <a:pt x="692" y="2062"/>
                    <a:pt x="1071" y="1920"/>
                  </a:cubicBezTo>
                  <a:lnTo>
                    <a:pt x="1071" y="1920"/>
                  </a:lnTo>
                  <a:cubicBezTo>
                    <a:pt x="866" y="1997"/>
                    <a:pt x="663" y="2114"/>
                    <a:pt x="507" y="2287"/>
                  </a:cubicBezTo>
                  <a:cubicBezTo>
                    <a:pt x="1" y="2851"/>
                    <a:pt x="186" y="3837"/>
                    <a:pt x="186" y="3846"/>
                  </a:cubicBezTo>
                  <a:cubicBezTo>
                    <a:pt x="187" y="3846"/>
                    <a:pt x="197" y="3847"/>
                    <a:pt x="215" y="3847"/>
                  </a:cubicBezTo>
                  <a:cubicBezTo>
                    <a:pt x="379" y="3847"/>
                    <a:pt x="1204" y="3821"/>
                    <a:pt x="1660" y="3313"/>
                  </a:cubicBezTo>
                  <a:cubicBezTo>
                    <a:pt x="2165" y="2746"/>
                    <a:pt x="2005" y="1779"/>
                    <a:pt x="2005" y="1776"/>
                  </a:cubicBezTo>
                  <a:cubicBezTo>
                    <a:pt x="2005" y="1776"/>
                    <a:pt x="1980" y="1775"/>
                    <a:pt x="1938" y="1775"/>
                  </a:cubicBezTo>
                  <a:cubicBezTo>
                    <a:pt x="1794" y="1775"/>
                    <a:pt x="1443" y="1789"/>
                    <a:pt x="1093" y="1913"/>
                  </a:cubicBezTo>
                  <a:cubicBezTo>
                    <a:pt x="1297" y="1835"/>
                    <a:pt x="1502" y="1715"/>
                    <a:pt x="1658" y="1538"/>
                  </a:cubicBezTo>
                  <a:cubicBezTo>
                    <a:pt x="2167" y="973"/>
                    <a:pt x="2006" y="6"/>
                    <a:pt x="2005" y="1"/>
                  </a:cubicBezTo>
                  <a:cubicBezTo>
                    <a:pt x="2005" y="1"/>
                    <a:pt x="1979" y="0"/>
                    <a:pt x="19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0"/>
            <p:cNvSpPr/>
            <p:nvPr/>
          </p:nvSpPr>
          <p:spPr>
            <a:xfrm>
              <a:off x="4146329" y="4131258"/>
              <a:ext cx="57" cy="29"/>
            </a:xfrm>
            <a:custGeom>
              <a:avLst/>
              <a:gdLst/>
              <a:ahLst/>
              <a:cxnLst/>
              <a:rect l="l" t="t" r="r" b="b"/>
              <a:pathLst>
                <a:path w="2" h="1" extrusionOk="0">
                  <a:moveTo>
                    <a:pt x="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0"/>
            <p:cNvSpPr/>
            <p:nvPr/>
          </p:nvSpPr>
          <p:spPr>
            <a:xfrm>
              <a:off x="4144391" y="4131258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0"/>
            <p:cNvSpPr/>
            <p:nvPr/>
          </p:nvSpPr>
          <p:spPr>
            <a:xfrm>
              <a:off x="4088003" y="4072190"/>
              <a:ext cx="61719" cy="109697"/>
            </a:xfrm>
            <a:custGeom>
              <a:avLst/>
              <a:gdLst/>
              <a:ahLst/>
              <a:cxnLst/>
              <a:rect l="l" t="t" r="r" b="b"/>
              <a:pathLst>
                <a:path w="2165" h="3848" extrusionOk="0">
                  <a:moveTo>
                    <a:pt x="235" y="1"/>
                  </a:moveTo>
                  <a:cubicBezTo>
                    <a:pt x="189" y="1"/>
                    <a:pt x="162" y="2"/>
                    <a:pt x="162" y="2"/>
                  </a:cubicBezTo>
                  <a:cubicBezTo>
                    <a:pt x="159" y="7"/>
                    <a:pt x="0" y="974"/>
                    <a:pt x="507" y="1539"/>
                  </a:cubicBezTo>
                  <a:cubicBezTo>
                    <a:pt x="664" y="1716"/>
                    <a:pt x="868" y="1836"/>
                    <a:pt x="1071" y="1914"/>
                  </a:cubicBezTo>
                  <a:cubicBezTo>
                    <a:pt x="723" y="1790"/>
                    <a:pt x="372" y="1776"/>
                    <a:pt x="229" y="1776"/>
                  </a:cubicBezTo>
                  <a:cubicBezTo>
                    <a:pt x="186" y="1776"/>
                    <a:pt x="162" y="1777"/>
                    <a:pt x="162" y="1777"/>
                  </a:cubicBezTo>
                  <a:cubicBezTo>
                    <a:pt x="159" y="1780"/>
                    <a:pt x="0" y="2747"/>
                    <a:pt x="507" y="3314"/>
                  </a:cubicBezTo>
                  <a:cubicBezTo>
                    <a:pt x="961" y="3822"/>
                    <a:pt x="1787" y="3848"/>
                    <a:pt x="1951" y="3848"/>
                  </a:cubicBezTo>
                  <a:cubicBezTo>
                    <a:pt x="1969" y="3848"/>
                    <a:pt x="1979" y="3847"/>
                    <a:pt x="1979" y="3847"/>
                  </a:cubicBezTo>
                  <a:cubicBezTo>
                    <a:pt x="1980" y="3840"/>
                    <a:pt x="2165" y="2855"/>
                    <a:pt x="1658" y="2288"/>
                  </a:cubicBezTo>
                  <a:cubicBezTo>
                    <a:pt x="1501" y="2113"/>
                    <a:pt x="1299" y="1998"/>
                    <a:pt x="1094" y="1921"/>
                  </a:cubicBezTo>
                  <a:lnTo>
                    <a:pt x="1094" y="1921"/>
                  </a:lnTo>
                  <a:cubicBezTo>
                    <a:pt x="1474" y="2063"/>
                    <a:pt x="1852" y="2073"/>
                    <a:pt x="1953" y="2073"/>
                  </a:cubicBezTo>
                  <a:cubicBezTo>
                    <a:pt x="1969" y="2073"/>
                    <a:pt x="1979" y="2072"/>
                    <a:pt x="1979" y="2072"/>
                  </a:cubicBezTo>
                  <a:cubicBezTo>
                    <a:pt x="1979" y="2065"/>
                    <a:pt x="2165" y="1080"/>
                    <a:pt x="1658" y="514"/>
                  </a:cubicBezTo>
                  <a:cubicBezTo>
                    <a:pt x="1234" y="40"/>
                    <a:pt x="473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0"/>
            <p:cNvSpPr/>
            <p:nvPr/>
          </p:nvSpPr>
          <p:spPr>
            <a:xfrm>
              <a:off x="4144391" y="4181859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0"/>
            <p:cNvSpPr/>
            <p:nvPr/>
          </p:nvSpPr>
          <p:spPr>
            <a:xfrm>
              <a:off x="4141113" y="4173449"/>
              <a:ext cx="61690" cy="59068"/>
            </a:xfrm>
            <a:custGeom>
              <a:avLst/>
              <a:gdLst/>
              <a:ahLst/>
              <a:cxnLst/>
              <a:rect l="l" t="t" r="r" b="b"/>
              <a:pathLst>
                <a:path w="2164" h="2072" extrusionOk="0">
                  <a:moveTo>
                    <a:pt x="1933" y="0"/>
                  </a:moveTo>
                  <a:cubicBezTo>
                    <a:pt x="1698" y="0"/>
                    <a:pt x="931" y="38"/>
                    <a:pt x="506" y="513"/>
                  </a:cubicBezTo>
                  <a:cubicBezTo>
                    <a:pt x="1" y="1076"/>
                    <a:pt x="185" y="2062"/>
                    <a:pt x="185" y="2071"/>
                  </a:cubicBezTo>
                  <a:cubicBezTo>
                    <a:pt x="185" y="2071"/>
                    <a:pt x="195" y="2072"/>
                    <a:pt x="214" y="2072"/>
                  </a:cubicBezTo>
                  <a:cubicBezTo>
                    <a:pt x="378" y="2072"/>
                    <a:pt x="1202" y="2046"/>
                    <a:pt x="1658" y="1538"/>
                  </a:cubicBezTo>
                  <a:cubicBezTo>
                    <a:pt x="2164" y="971"/>
                    <a:pt x="2003" y="4"/>
                    <a:pt x="2003" y="1"/>
                  </a:cubicBezTo>
                  <a:cubicBezTo>
                    <a:pt x="2003" y="1"/>
                    <a:pt x="1978" y="0"/>
                    <a:pt x="19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0"/>
            <p:cNvSpPr/>
            <p:nvPr/>
          </p:nvSpPr>
          <p:spPr>
            <a:xfrm>
              <a:off x="4144391" y="4232488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0"/>
            <p:cNvSpPr/>
            <p:nvPr/>
          </p:nvSpPr>
          <p:spPr>
            <a:xfrm>
              <a:off x="4088003" y="4173421"/>
              <a:ext cx="61719" cy="59096"/>
            </a:xfrm>
            <a:custGeom>
              <a:avLst/>
              <a:gdLst/>
              <a:ahLst/>
              <a:cxnLst/>
              <a:rect l="l" t="t" r="r" b="b"/>
              <a:pathLst>
                <a:path w="2165" h="2073" extrusionOk="0">
                  <a:moveTo>
                    <a:pt x="238" y="1"/>
                  </a:moveTo>
                  <a:cubicBezTo>
                    <a:pt x="190" y="1"/>
                    <a:pt x="162" y="2"/>
                    <a:pt x="162" y="2"/>
                  </a:cubicBezTo>
                  <a:cubicBezTo>
                    <a:pt x="159" y="5"/>
                    <a:pt x="0" y="972"/>
                    <a:pt x="507" y="1539"/>
                  </a:cubicBezTo>
                  <a:cubicBezTo>
                    <a:pt x="961" y="2047"/>
                    <a:pt x="1787" y="2073"/>
                    <a:pt x="1951" y="2073"/>
                  </a:cubicBezTo>
                  <a:cubicBezTo>
                    <a:pt x="1969" y="2073"/>
                    <a:pt x="1979" y="2072"/>
                    <a:pt x="1979" y="2072"/>
                  </a:cubicBezTo>
                  <a:cubicBezTo>
                    <a:pt x="1979" y="2065"/>
                    <a:pt x="2165" y="1080"/>
                    <a:pt x="1658" y="514"/>
                  </a:cubicBezTo>
                  <a:cubicBezTo>
                    <a:pt x="1236" y="40"/>
                    <a:pt x="479" y="1"/>
                    <a:pt x="2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0"/>
            <p:cNvSpPr/>
            <p:nvPr/>
          </p:nvSpPr>
          <p:spPr>
            <a:xfrm>
              <a:off x="4141113" y="4021561"/>
              <a:ext cx="61690" cy="59096"/>
            </a:xfrm>
            <a:custGeom>
              <a:avLst/>
              <a:gdLst/>
              <a:ahLst/>
              <a:cxnLst/>
              <a:rect l="l" t="t" r="r" b="b"/>
              <a:pathLst>
                <a:path w="2164" h="2073" extrusionOk="0">
                  <a:moveTo>
                    <a:pt x="1933" y="1"/>
                  </a:moveTo>
                  <a:cubicBezTo>
                    <a:pt x="1698" y="1"/>
                    <a:pt x="931" y="39"/>
                    <a:pt x="506" y="513"/>
                  </a:cubicBezTo>
                  <a:cubicBezTo>
                    <a:pt x="1" y="1078"/>
                    <a:pt x="185" y="2063"/>
                    <a:pt x="185" y="2072"/>
                  </a:cubicBezTo>
                  <a:cubicBezTo>
                    <a:pt x="185" y="2072"/>
                    <a:pt x="196" y="2073"/>
                    <a:pt x="216" y="2073"/>
                  </a:cubicBezTo>
                  <a:cubicBezTo>
                    <a:pt x="385" y="2073"/>
                    <a:pt x="1205" y="2046"/>
                    <a:pt x="1658" y="1539"/>
                  </a:cubicBezTo>
                  <a:cubicBezTo>
                    <a:pt x="2164" y="974"/>
                    <a:pt x="2003" y="7"/>
                    <a:pt x="2003" y="2"/>
                  </a:cubicBezTo>
                  <a:cubicBezTo>
                    <a:pt x="2003" y="2"/>
                    <a:pt x="1978" y="1"/>
                    <a:pt x="19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0"/>
            <p:cNvSpPr/>
            <p:nvPr/>
          </p:nvSpPr>
          <p:spPr>
            <a:xfrm>
              <a:off x="4088003" y="4021561"/>
              <a:ext cx="61719" cy="59096"/>
            </a:xfrm>
            <a:custGeom>
              <a:avLst/>
              <a:gdLst/>
              <a:ahLst/>
              <a:cxnLst/>
              <a:rect l="l" t="t" r="r" b="b"/>
              <a:pathLst>
                <a:path w="2165" h="2073" extrusionOk="0">
                  <a:moveTo>
                    <a:pt x="232" y="1"/>
                  </a:moveTo>
                  <a:cubicBezTo>
                    <a:pt x="188" y="1"/>
                    <a:pt x="162" y="2"/>
                    <a:pt x="162" y="2"/>
                  </a:cubicBezTo>
                  <a:cubicBezTo>
                    <a:pt x="162" y="7"/>
                    <a:pt x="0" y="974"/>
                    <a:pt x="507" y="1539"/>
                  </a:cubicBezTo>
                  <a:cubicBezTo>
                    <a:pt x="959" y="2046"/>
                    <a:pt x="1780" y="2073"/>
                    <a:pt x="1948" y="2073"/>
                  </a:cubicBezTo>
                  <a:cubicBezTo>
                    <a:pt x="1968" y="2073"/>
                    <a:pt x="1979" y="2072"/>
                    <a:pt x="1979" y="2072"/>
                  </a:cubicBezTo>
                  <a:cubicBezTo>
                    <a:pt x="1980" y="2065"/>
                    <a:pt x="2165" y="1080"/>
                    <a:pt x="1658" y="513"/>
                  </a:cubicBezTo>
                  <a:cubicBezTo>
                    <a:pt x="1233" y="39"/>
                    <a:pt x="467" y="1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0"/>
            <p:cNvSpPr/>
            <p:nvPr/>
          </p:nvSpPr>
          <p:spPr>
            <a:xfrm>
              <a:off x="4141113" y="3970989"/>
              <a:ext cx="61690" cy="59125"/>
            </a:xfrm>
            <a:custGeom>
              <a:avLst/>
              <a:gdLst/>
              <a:ahLst/>
              <a:cxnLst/>
              <a:rect l="l" t="t" r="r" b="b"/>
              <a:pathLst>
                <a:path w="2164" h="2074" extrusionOk="0">
                  <a:moveTo>
                    <a:pt x="1933" y="0"/>
                  </a:moveTo>
                  <a:cubicBezTo>
                    <a:pt x="1698" y="0"/>
                    <a:pt x="931" y="38"/>
                    <a:pt x="506" y="514"/>
                  </a:cubicBezTo>
                  <a:cubicBezTo>
                    <a:pt x="1" y="1078"/>
                    <a:pt x="185" y="2062"/>
                    <a:pt x="185" y="2073"/>
                  </a:cubicBezTo>
                  <a:cubicBezTo>
                    <a:pt x="185" y="2073"/>
                    <a:pt x="195" y="2073"/>
                    <a:pt x="214" y="2073"/>
                  </a:cubicBezTo>
                  <a:cubicBezTo>
                    <a:pt x="377" y="2073"/>
                    <a:pt x="1202" y="2048"/>
                    <a:pt x="1658" y="1538"/>
                  </a:cubicBezTo>
                  <a:cubicBezTo>
                    <a:pt x="2164" y="973"/>
                    <a:pt x="2003" y="6"/>
                    <a:pt x="2003" y="1"/>
                  </a:cubicBezTo>
                  <a:cubicBezTo>
                    <a:pt x="2003" y="1"/>
                    <a:pt x="1978" y="0"/>
                    <a:pt x="19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0"/>
            <p:cNvSpPr/>
            <p:nvPr/>
          </p:nvSpPr>
          <p:spPr>
            <a:xfrm>
              <a:off x="4144391" y="4030056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0"/>
            <p:cNvSpPr/>
            <p:nvPr/>
          </p:nvSpPr>
          <p:spPr>
            <a:xfrm>
              <a:off x="4088003" y="3970960"/>
              <a:ext cx="61719" cy="59153"/>
            </a:xfrm>
            <a:custGeom>
              <a:avLst/>
              <a:gdLst/>
              <a:ahLst/>
              <a:cxnLst/>
              <a:rect l="l" t="t" r="r" b="b"/>
              <a:pathLst>
                <a:path w="2165" h="2075" extrusionOk="0">
                  <a:moveTo>
                    <a:pt x="235" y="1"/>
                  </a:moveTo>
                  <a:cubicBezTo>
                    <a:pt x="189" y="1"/>
                    <a:pt x="162" y="2"/>
                    <a:pt x="162" y="2"/>
                  </a:cubicBezTo>
                  <a:cubicBezTo>
                    <a:pt x="162" y="7"/>
                    <a:pt x="0" y="974"/>
                    <a:pt x="507" y="1539"/>
                  </a:cubicBezTo>
                  <a:cubicBezTo>
                    <a:pt x="962" y="2049"/>
                    <a:pt x="1788" y="2074"/>
                    <a:pt x="1951" y="2074"/>
                  </a:cubicBezTo>
                  <a:cubicBezTo>
                    <a:pt x="1969" y="2074"/>
                    <a:pt x="1979" y="2074"/>
                    <a:pt x="1979" y="2074"/>
                  </a:cubicBezTo>
                  <a:cubicBezTo>
                    <a:pt x="1980" y="2066"/>
                    <a:pt x="2165" y="1080"/>
                    <a:pt x="1658" y="515"/>
                  </a:cubicBezTo>
                  <a:cubicBezTo>
                    <a:pt x="1234" y="40"/>
                    <a:pt x="473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0"/>
            <p:cNvSpPr/>
            <p:nvPr/>
          </p:nvSpPr>
          <p:spPr>
            <a:xfrm>
              <a:off x="4265462" y="4072219"/>
              <a:ext cx="61776" cy="109668"/>
            </a:xfrm>
            <a:custGeom>
              <a:avLst/>
              <a:gdLst/>
              <a:ahLst/>
              <a:cxnLst/>
              <a:rect l="l" t="t" r="r" b="b"/>
              <a:pathLst>
                <a:path w="2167" h="3847" extrusionOk="0">
                  <a:moveTo>
                    <a:pt x="1933" y="0"/>
                  </a:moveTo>
                  <a:cubicBezTo>
                    <a:pt x="1698" y="0"/>
                    <a:pt x="932" y="38"/>
                    <a:pt x="506" y="513"/>
                  </a:cubicBezTo>
                  <a:cubicBezTo>
                    <a:pt x="0" y="1078"/>
                    <a:pt x="185" y="2062"/>
                    <a:pt x="185" y="2071"/>
                  </a:cubicBezTo>
                  <a:cubicBezTo>
                    <a:pt x="185" y="2071"/>
                    <a:pt x="195" y="2072"/>
                    <a:pt x="211" y="2072"/>
                  </a:cubicBezTo>
                  <a:cubicBezTo>
                    <a:pt x="313" y="2072"/>
                    <a:pt x="689" y="2062"/>
                    <a:pt x="1067" y="1922"/>
                  </a:cubicBezTo>
                  <a:lnTo>
                    <a:pt x="1067" y="1922"/>
                  </a:lnTo>
                  <a:cubicBezTo>
                    <a:pt x="862" y="1999"/>
                    <a:pt x="660" y="2115"/>
                    <a:pt x="506" y="2287"/>
                  </a:cubicBezTo>
                  <a:cubicBezTo>
                    <a:pt x="0" y="2851"/>
                    <a:pt x="185" y="3837"/>
                    <a:pt x="185" y="3846"/>
                  </a:cubicBezTo>
                  <a:cubicBezTo>
                    <a:pt x="185" y="3846"/>
                    <a:pt x="195" y="3847"/>
                    <a:pt x="214" y="3847"/>
                  </a:cubicBezTo>
                  <a:cubicBezTo>
                    <a:pt x="378" y="3847"/>
                    <a:pt x="1202" y="3821"/>
                    <a:pt x="1658" y="3313"/>
                  </a:cubicBezTo>
                  <a:cubicBezTo>
                    <a:pt x="2163" y="2746"/>
                    <a:pt x="2003" y="1779"/>
                    <a:pt x="2003" y="1776"/>
                  </a:cubicBezTo>
                  <a:cubicBezTo>
                    <a:pt x="2003" y="1776"/>
                    <a:pt x="1979" y="1775"/>
                    <a:pt x="1936" y="1775"/>
                  </a:cubicBezTo>
                  <a:cubicBezTo>
                    <a:pt x="1793" y="1775"/>
                    <a:pt x="1441" y="1789"/>
                    <a:pt x="1092" y="1913"/>
                  </a:cubicBezTo>
                  <a:cubicBezTo>
                    <a:pt x="1297" y="1835"/>
                    <a:pt x="1501" y="1715"/>
                    <a:pt x="1658" y="1538"/>
                  </a:cubicBezTo>
                  <a:cubicBezTo>
                    <a:pt x="2166" y="973"/>
                    <a:pt x="2005" y="6"/>
                    <a:pt x="2003" y="1"/>
                  </a:cubicBezTo>
                  <a:cubicBezTo>
                    <a:pt x="2003" y="1"/>
                    <a:pt x="1978" y="0"/>
                    <a:pt x="19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0"/>
            <p:cNvSpPr/>
            <p:nvPr/>
          </p:nvSpPr>
          <p:spPr>
            <a:xfrm>
              <a:off x="4270708" y="4131258"/>
              <a:ext cx="114" cy="2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1" y="0"/>
                  </a:moveTo>
                  <a:lnTo>
                    <a:pt x="1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0"/>
            <p:cNvSpPr/>
            <p:nvPr/>
          </p:nvSpPr>
          <p:spPr>
            <a:xfrm>
              <a:off x="4268741" y="4131258"/>
              <a:ext cx="86" cy="29"/>
            </a:xfrm>
            <a:custGeom>
              <a:avLst/>
              <a:gdLst/>
              <a:ahLst/>
              <a:cxnLst/>
              <a:rect l="l" t="t" r="r" b="b"/>
              <a:pathLst>
                <a:path w="3" h="1" extrusionOk="0">
                  <a:moveTo>
                    <a:pt x="2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0"/>
            <p:cNvSpPr/>
            <p:nvPr/>
          </p:nvSpPr>
          <p:spPr>
            <a:xfrm>
              <a:off x="4212381" y="4072190"/>
              <a:ext cx="61747" cy="109697"/>
            </a:xfrm>
            <a:custGeom>
              <a:avLst/>
              <a:gdLst/>
              <a:ahLst/>
              <a:cxnLst/>
              <a:rect l="l" t="t" r="r" b="b"/>
              <a:pathLst>
                <a:path w="2166" h="3848" extrusionOk="0">
                  <a:moveTo>
                    <a:pt x="236" y="1"/>
                  </a:moveTo>
                  <a:cubicBezTo>
                    <a:pt x="189" y="1"/>
                    <a:pt x="163" y="2"/>
                    <a:pt x="163" y="2"/>
                  </a:cubicBezTo>
                  <a:cubicBezTo>
                    <a:pt x="161" y="7"/>
                    <a:pt x="1" y="974"/>
                    <a:pt x="507" y="1539"/>
                  </a:cubicBezTo>
                  <a:cubicBezTo>
                    <a:pt x="665" y="1716"/>
                    <a:pt x="869" y="1836"/>
                    <a:pt x="1071" y="1914"/>
                  </a:cubicBezTo>
                  <a:cubicBezTo>
                    <a:pt x="724" y="1790"/>
                    <a:pt x="373" y="1776"/>
                    <a:pt x="230" y="1776"/>
                  </a:cubicBezTo>
                  <a:cubicBezTo>
                    <a:pt x="187" y="1776"/>
                    <a:pt x="163" y="1777"/>
                    <a:pt x="163" y="1777"/>
                  </a:cubicBezTo>
                  <a:cubicBezTo>
                    <a:pt x="161" y="1780"/>
                    <a:pt x="1" y="2747"/>
                    <a:pt x="507" y="3314"/>
                  </a:cubicBezTo>
                  <a:cubicBezTo>
                    <a:pt x="962" y="3822"/>
                    <a:pt x="1788" y="3848"/>
                    <a:pt x="1951" y="3848"/>
                  </a:cubicBezTo>
                  <a:cubicBezTo>
                    <a:pt x="1969" y="3848"/>
                    <a:pt x="1979" y="3847"/>
                    <a:pt x="1979" y="3847"/>
                  </a:cubicBezTo>
                  <a:cubicBezTo>
                    <a:pt x="1982" y="3840"/>
                    <a:pt x="2165" y="2855"/>
                    <a:pt x="1660" y="2288"/>
                  </a:cubicBezTo>
                  <a:cubicBezTo>
                    <a:pt x="1504" y="2114"/>
                    <a:pt x="1304" y="2000"/>
                    <a:pt x="1099" y="1923"/>
                  </a:cubicBezTo>
                  <a:lnTo>
                    <a:pt x="1099" y="1923"/>
                  </a:lnTo>
                  <a:cubicBezTo>
                    <a:pt x="1477" y="2063"/>
                    <a:pt x="1853" y="2073"/>
                    <a:pt x="1953" y="2073"/>
                  </a:cubicBezTo>
                  <a:cubicBezTo>
                    <a:pt x="1970" y="2073"/>
                    <a:pt x="1979" y="2072"/>
                    <a:pt x="1979" y="2072"/>
                  </a:cubicBezTo>
                  <a:cubicBezTo>
                    <a:pt x="1979" y="2065"/>
                    <a:pt x="2164" y="1080"/>
                    <a:pt x="1660" y="514"/>
                  </a:cubicBezTo>
                  <a:cubicBezTo>
                    <a:pt x="1235" y="40"/>
                    <a:pt x="474" y="1"/>
                    <a:pt x="2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0"/>
            <p:cNvSpPr/>
            <p:nvPr/>
          </p:nvSpPr>
          <p:spPr>
            <a:xfrm>
              <a:off x="4270708" y="4181859"/>
              <a:ext cx="114" cy="2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1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1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0"/>
            <p:cNvSpPr/>
            <p:nvPr/>
          </p:nvSpPr>
          <p:spPr>
            <a:xfrm>
              <a:off x="4268741" y="4181859"/>
              <a:ext cx="86" cy="29"/>
            </a:xfrm>
            <a:custGeom>
              <a:avLst/>
              <a:gdLst/>
              <a:ahLst/>
              <a:cxnLst/>
              <a:rect l="l" t="t" r="r" b="b"/>
              <a:pathLst>
                <a:path w="3" h="1" extrusionOk="0">
                  <a:moveTo>
                    <a:pt x="2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0"/>
            <p:cNvSpPr/>
            <p:nvPr/>
          </p:nvSpPr>
          <p:spPr>
            <a:xfrm>
              <a:off x="4270708" y="4232488"/>
              <a:ext cx="114" cy="2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1" y="0"/>
                  </a:move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0"/>
            <p:cNvSpPr/>
            <p:nvPr/>
          </p:nvSpPr>
          <p:spPr>
            <a:xfrm>
              <a:off x="4265462" y="4173449"/>
              <a:ext cx="61776" cy="59068"/>
            </a:xfrm>
            <a:custGeom>
              <a:avLst/>
              <a:gdLst/>
              <a:ahLst/>
              <a:cxnLst/>
              <a:rect l="l" t="t" r="r" b="b"/>
              <a:pathLst>
                <a:path w="2167" h="2072" extrusionOk="0">
                  <a:moveTo>
                    <a:pt x="1933" y="0"/>
                  </a:moveTo>
                  <a:cubicBezTo>
                    <a:pt x="1698" y="0"/>
                    <a:pt x="931" y="38"/>
                    <a:pt x="506" y="513"/>
                  </a:cubicBezTo>
                  <a:cubicBezTo>
                    <a:pt x="0" y="1076"/>
                    <a:pt x="185" y="2062"/>
                    <a:pt x="185" y="2071"/>
                  </a:cubicBezTo>
                  <a:cubicBezTo>
                    <a:pt x="185" y="2071"/>
                    <a:pt x="195" y="2072"/>
                    <a:pt x="214" y="2072"/>
                  </a:cubicBezTo>
                  <a:cubicBezTo>
                    <a:pt x="378" y="2072"/>
                    <a:pt x="1202" y="2046"/>
                    <a:pt x="1658" y="1538"/>
                  </a:cubicBezTo>
                  <a:cubicBezTo>
                    <a:pt x="2166" y="971"/>
                    <a:pt x="2005" y="4"/>
                    <a:pt x="2003" y="1"/>
                  </a:cubicBezTo>
                  <a:cubicBezTo>
                    <a:pt x="2003" y="1"/>
                    <a:pt x="1978" y="0"/>
                    <a:pt x="19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0"/>
            <p:cNvSpPr/>
            <p:nvPr/>
          </p:nvSpPr>
          <p:spPr>
            <a:xfrm>
              <a:off x="4268741" y="4232488"/>
              <a:ext cx="86" cy="29"/>
            </a:xfrm>
            <a:custGeom>
              <a:avLst/>
              <a:gdLst/>
              <a:ahLst/>
              <a:cxnLst/>
              <a:rect l="l" t="t" r="r" b="b"/>
              <a:pathLst>
                <a:path w="3" h="1" extrusionOk="0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4212381" y="4173421"/>
              <a:ext cx="61690" cy="59096"/>
            </a:xfrm>
            <a:custGeom>
              <a:avLst/>
              <a:gdLst/>
              <a:ahLst/>
              <a:cxnLst/>
              <a:rect l="l" t="t" r="r" b="b"/>
              <a:pathLst>
                <a:path w="2164" h="2073" extrusionOk="0">
                  <a:moveTo>
                    <a:pt x="239" y="1"/>
                  </a:moveTo>
                  <a:cubicBezTo>
                    <a:pt x="190" y="1"/>
                    <a:pt x="163" y="2"/>
                    <a:pt x="163" y="2"/>
                  </a:cubicBezTo>
                  <a:cubicBezTo>
                    <a:pt x="161" y="5"/>
                    <a:pt x="1" y="972"/>
                    <a:pt x="507" y="1539"/>
                  </a:cubicBezTo>
                  <a:cubicBezTo>
                    <a:pt x="962" y="2047"/>
                    <a:pt x="1788" y="2073"/>
                    <a:pt x="1951" y="2073"/>
                  </a:cubicBezTo>
                  <a:cubicBezTo>
                    <a:pt x="1969" y="2073"/>
                    <a:pt x="1979" y="2072"/>
                    <a:pt x="1979" y="2072"/>
                  </a:cubicBezTo>
                  <a:cubicBezTo>
                    <a:pt x="1979" y="2065"/>
                    <a:pt x="2164" y="1080"/>
                    <a:pt x="1660" y="514"/>
                  </a:cubicBezTo>
                  <a:cubicBezTo>
                    <a:pt x="1237" y="40"/>
                    <a:pt x="480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4265491" y="4021561"/>
              <a:ext cx="61662" cy="59096"/>
            </a:xfrm>
            <a:custGeom>
              <a:avLst/>
              <a:gdLst/>
              <a:ahLst/>
              <a:cxnLst/>
              <a:rect l="l" t="t" r="r" b="b"/>
              <a:pathLst>
                <a:path w="2163" h="2073" extrusionOk="0">
                  <a:moveTo>
                    <a:pt x="1932" y="1"/>
                  </a:moveTo>
                  <a:cubicBezTo>
                    <a:pt x="1697" y="1"/>
                    <a:pt x="930" y="39"/>
                    <a:pt x="505" y="513"/>
                  </a:cubicBezTo>
                  <a:cubicBezTo>
                    <a:pt x="1" y="1080"/>
                    <a:pt x="184" y="2065"/>
                    <a:pt x="184" y="2072"/>
                  </a:cubicBezTo>
                  <a:cubicBezTo>
                    <a:pt x="184" y="2072"/>
                    <a:pt x="195" y="2073"/>
                    <a:pt x="215" y="2073"/>
                  </a:cubicBezTo>
                  <a:cubicBezTo>
                    <a:pt x="384" y="2073"/>
                    <a:pt x="1203" y="2046"/>
                    <a:pt x="1657" y="1539"/>
                  </a:cubicBezTo>
                  <a:cubicBezTo>
                    <a:pt x="2162" y="974"/>
                    <a:pt x="2002" y="7"/>
                    <a:pt x="2002" y="2"/>
                  </a:cubicBezTo>
                  <a:cubicBezTo>
                    <a:pt x="2002" y="2"/>
                    <a:pt x="1977" y="1"/>
                    <a:pt x="19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4270708" y="4080629"/>
              <a:ext cx="114" cy="29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1" y="0"/>
                  </a:move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4212381" y="4021561"/>
              <a:ext cx="61747" cy="59096"/>
            </a:xfrm>
            <a:custGeom>
              <a:avLst/>
              <a:gdLst/>
              <a:ahLst/>
              <a:cxnLst/>
              <a:rect l="l" t="t" r="r" b="b"/>
              <a:pathLst>
                <a:path w="2166" h="2073" extrusionOk="0">
                  <a:moveTo>
                    <a:pt x="233" y="1"/>
                  </a:moveTo>
                  <a:cubicBezTo>
                    <a:pt x="188" y="1"/>
                    <a:pt x="163" y="2"/>
                    <a:pt x="163" y="2"/>
                  </a:cubicBezTo>
                  <a:cubicBezTo>
                    <a:pt x="163" y="7"/>
                    <a:pt x="1" y="974"/>
                    <a:pt x="507" y="1539"/>
                  </a:cubicBezTo>
                  <a:cubicBezTo>
                    <a:pt x="960" y="2046"/>
                    <a:pt x="1780" y="2073"/>
                    <a:pt x="1949" y="2073"/>
                  </a:cubicBezTo>
                  <a:cubicBezTo>
                    <a:pt x="1968" y="2073"/>
                    <a:pt x="1979" y="2072"/>
                    <a:pt x="1979" y="2072"/>
                  </a:cubicBezTo>
                  <a:cubicBezTo>
                    <a:pt x="1982" y="2065"/>
                    <a:pt x="2165" y="1080"/>
                    <a:pt x="1660" y="513"/>
                  </a:cubicBezTo>
                  <a:cubicBezTo>
                    <a:pt x="1233" y="39"/>
                    <a:pt x="468" y="1"/>
                    <a:pt x="2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4016649" y="4072219"/>
              <a:ext cx="61776" cy="109668"/>
            </a:xfrm>
            <a:custGeom>
              <a:avLst/>
              <a:gdLst/>
              <a:ahLst/>
              <a:cxnLst/>
              <a:rect l="l" t="t" r="r" b="b"/>
              <a:pathLst>
                <a:path w="2167" h="3847" extrusionOk="0">
                  <a:moveTo>
                    <a:pt x="1932" y="0"/>
                  </a:moveTo>
                  <a:cubicBezTo>
                    <a:pt x="1698" y="0"/>
                    <a:pt x="932" y="38"/>
                    <a:pt x="507" y="513"/>
                  </a:cubicBezTo>
                  <a:cubicBezTo>
                    <a:pt x="0" y="1078"/>
                    <a:pt x="186" y="2062"/>
                    <a:pt x="186" y="2071"/>
                  </a:cubicBezTo>
                  <a:cubicBezTo>
                    <a:pt x="186" y="2071"/>
                    <a:pt x="195" y="2072"/>
                    <a:pt x="212" y="2072"/>
                  </a:cubicBezTo>
                  <a:cubicBezTo>
                    <a:pt x="313" y="2072"/>
                    <a:pt x="691" y="2062"/>
                    <a:pt x="1071" y="1920"/>
                  </a:cubicBezTo>
                  <a:lnTo>
                    <a:pt x="1071" y="1920"/>
                  </a:lnTo>
                  <a:cubicBezTo>
                    <a:pt x="866" y="1997"/>
                    <a:pt x="664" y="2114"/>
                    <a:pt x="507" y="2287"/>
                  </a:cubicBezTo>
                  <a:cubicBezTo>
                    <a:pt x="0" y="2851"/>
                    <a:pt x="186" y="3837"/>
                    <a:pt x="186" y="3846"/>
                  </a:cubicBezTo>
                  <a:cubicBezTo>
                    <a:pt x="186" y="3846"/>
                    <a:pt x="196" y="3847"/>
                    <a:pt x="214" y="3847"/>
                  </a:cubicBezTo>
                  <a:cubicBezTo>
                    <a:pt x="378" y="3847"/>
                    <a:pt x="1203" y="3821"/>
                    <a:pt x="1658" y="3313"/>
                  </a:cubicBezTo>
                  <a:cubicBezTo>
                    <a:pt x="2165" y="2746"/>
                    <a:pt x="2003" y="1779"/>
                    <a:pt x="2003" y="1776"/>
                  </a:cubicBezTo>
                  <a:cubicBezTo>
                    <a:pt x="2003" y="1776"/>
                    <a:pt x="1978" y="1775"/>
                    <a:pt x="1936" y="1775"/>
                  </a:cubicBezTo>
                  <a:cubicBezTo>
                    <a:pt x="1792" y="1775"/>
                    <a:pt x="1441" y="1789"/>
                    <a:pt x="1093" y="1913"/>
                  </a:cubicBezTo>
                  <a:cubicBezTo>
                    <a:pt x="1297" y="1835"/>
                    <a:pt x="1499" y="1715"/>
                    <a:pt x="1658" y="1538"/>
                  </a:cubicBezTo>
                  <a:cubicBezTo>
                    <a:pt x="2166" y="973"/>
                    <a:pt x="2006" y="6"/>
                    <a:pt x="2003" y="1"/>
                  </a:cubicBezTo>
                  <a:cubicBezTo>
                    <a:pt x="2003" y="1"/>
                    <a:pt x="1977" y="0"/>
                    <a:pt x="19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4021980" y="4131258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3963596" y="4072190"/>
              <a:ext cx="61747" cy="109697"/>
            </a:xfrm>
            <a:custGeom>
              <a:avLst/>
              <a:gdLst/>
              <a:ahLst/>
              <a:cxnLst/>
              <a:rect l="l" t="t" r="r" b="b"/>
              <a:pathLst>
                <a:path w="2166" h="3848" extrusionOk="0">
                  <a:moveTo>
                    <a:pt x="234" y="1"/>
                  </a:moveTo>
                  <a:cubicBezTo>
                    <a:pt x="188" y="1"/>
                    <a:pt x="161" y="2"/>
                    <a:pt x="161" y="2"/>
                  </a:cubicBezTo>
                  <a:cubicBezTo>
                    <a:pt x="160" y="7"/>
                    <a:pt x="1" y="974"/>
                    <a:pt x="506" y="1539"/>
                  </a:cubicBezTo>
                  <a:cubicBezTo>
                    <a:pt x="663" y="1716"/>
                    <a:pt x="869" y="1836"/>
                    <a:pt x="1071" y="1914"/>
                  </a:cubicBezTo>
                  <a:cubicBezTo>
                    <a:pt x="723" y="1790"/>
                    <a:pt x="372" y="1776"/>
                    <a:pt x="228" y="1776"/>
                  </a:cubicBezTo>
                  <a:cubicBezTo>
                    <a:pt x="186" y="1776"/>
                    <a:pt x="161" y="1777"/>
                    <a:pt x="161" y="1777"/>
                  </a:cubicBezTo>
                  <a:cubicBezTo>
                    <a:pt x="160" y="1780"/>
                    <a:pt x="1" y="2747"/>
                    <a:pt x="506" y="3314"/>
                  </a:cubicBezTo>
                  <a:cubicBezTo>
                    <a:pt x="962" y="3822"/>
                    <a:pt x="1787" y="3848"/>
                    <a:pt x="1951" y="3848"/>
                  </a:cubicBezTo>
                  <a:cubicBezTo>
                    <a:pt x="1969" y="3848"/>
                    <a:pt x="1979" y="3847"/>
                    <a:pt x="1980" y="3847"/>
                  </a:cubicBezTo>
                  <a:cubicBezTo>
                    <a:pt x="1981" y="3840"/>
                    <a:pt x="2165" y="2855"/>
                    <a:pt x="1659" y="2288"/>
                  </a:cubicBezTo>
                  <a:cubicBezTo>
                    <a:pt x="1502" y="2113"/>
                    <a:pt x="1300" y="1998"/>
                    <a:pt x="1095" y="1921"/>
                  </a:cubicBezTo>
                  <a:lnTo>
                    <a:pt x="1095" y="1921"/>
                  </a:lnTo>
                  <a:cubicBezTo>
                    <a:pt x="1474" y="2063"/>
                    <a:pt x="1852" y="2073"/>
                    <a:pt x="1953" y="2073"/>
                  </a:cubicBezTo>
                  <a:cubicBezTo>
                    <a:pt x="1970" y="2073"/>
                    <a:pt x="1979" y="2072"/>
                    <a:pt x="1980" y="2072"/>
                  </a:cubicBezTo>
                  <a:cubicBezTo>
                    <a:pt x="1980" y="2065"/>
                    <a:pt x="2165" y="1080"/>
                    <a:pt x="1659" y="514"/>
                  </a:cubicBezTo>
                  <a:cubicBezTo>
                    <a:pt x="1234" y="40"/>
                    <a:pt x="472" y="1"/>
                    <a:pt x="2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>
              <a:off x="4021980" y="4181859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>
              <a:off x="4016677" y="4173449"/>
              <a:ext cx="61747" cy="59068"/>
            </a:xfrm>
            <a:custGeom>
              <a:avLst/>
              <a:gdLst/>
              <a:ahLst/>
              <a:cxnLst/>
              <a:rect l="l" t="t" r="r" b="b"/>
              <a:pathLst>
                <a:path w="2166" h="2072" extrusionOk="0">
                  <a:moveTo>
                    <a:pt x="1934" y="0"/>
                  </a:moveTo>
                  <a:cubicBezTo>
                    <a:pt x="1699" y="0"/>
                    <a:pt x="931" y="38"/>
                    <a:pt x="507" y="513"/>
                  </a:cubicBezTo>
                  <a:cubicBezTo>
                    <a:pt x="1" y="1076"/>
                    <a:pt x="186" y="2062"/>
                    <a:pt x="186" y="2071"/>
                  </a:cubicBezTo>
                  <a:cubicBezTo>
                    <a:pt x="187" y="2071"/>
                    <a:pt x="197" y="2072"/>
                    <a:pt x="215" y="2072"/>
                  </a:cubicBezTo>
                  <a:cubicBezTo>
                    <a:pt x="379" y="2072"/>
                    <a:pt x="1204" y="2046"/>
                    <a:pt x="1660" y="1538"/>
                  </a:cubicBezTo>
                  <a:cubicBezTo>
                    <a:pt x="2165" y="971"/>
                    <a:pt x="2005" y="4"/>
                    <a:pt x="2005" y="1"/>
                  </a:cubicBezTo>
                  <a:cubicBezTo>
                    <a:pt x="2005" y="1"/>
                    <a:pt x="1979" y="0"/>
                    <a:pt x="19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0"/>
            <p:cNvSpPr/>
            <p:nvPr/>
          </p:nvSpPr>
          <p:spPr>
            <a:xfrm>
              <a:off x="4020013" y="4232488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>
              <a:off x="3963596" y="4173421"/>
              <a:ext cx="61747" cy="59096"/>
            </a:xfrm>
            <a:custGeom>
              <a:avLst/>
              <a:gdLst/>
              <a:ahLst/>
              <a:cxnLst/>
              <a:rect l="l" t="t" r="r" b="b"/>
              <a:pathLst>
                <a:path w="2166" h="2073" extrusionOk="0">
                  <a:moveTo>
                    <a:pt x="237" y="1"/>
                  </a:moveTo>
                  <a:cubicBezTo>
                    <a:pt x="189" y="1"/>
                    <a:pt x="161" y="2"/>
                    <a:pt x="161" y="2"/>
                  </a:cubicBezTo>
                  <a:cubicBezTo>
                    <a:pt x="160" y="5"/>
                    <a:pt x="1" y="972"/>
                    <a:pt x="506" y="1539"/>
                  </a:cubicBezTo>
                  <a:cubicBezTo>
                    <a:pt x="962" y="2047"/>
                    <a:pt x="1787" y="2073"/>
                    <a:pt x="1951" y="2073"/>
                  </a:cubicBezTo>
                  <a:cubicBezTo>
                    <a:pt x="1969" y="2073"/>
                    <a:pt x="1979" y="2072"/>
                    <a:pt x="1980" y="2072"/>
                  </a:cubicBezTo>
                  <a:cubicBezTo>
                    <a:pt x="1980" y="2065"/>
                    <a:pt x="2165" y="1080"/>
                    <a:pt x="1659" y="514"/>
                  </a:cubicBezTo>
                  <a:cubicBezTo>
                    <a:pt x="1235" y="40"/>
                    <a:pt x="478" y="1"/>
                    <a:pt x="2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>
              <a:off x="4016677" y="4021561"/>
              <a:ext cx="61747" cy="59096"/>
            </a:xfrm>
            <a:custGeom>
              <a:avLst/>
              <a:gdLst/>
              <a:ahLst/>
              <a:cxnLst/>
              <a:rect l="l" t="t" r="r" b="b"/>
              <a:pathLst>
                <a:path w="2166" h="2073" extrusionOk="0">
                  <a:moveTo>
                    <a:pt x="1934" y="1"/>
                  </a:moveTo>
                  <a:cubicBezTo>
                    <a:pt x="1699" y="1"/>
                    <a:pt x="931" y="39"/>
                    <a:pt x="507" y="513"/>
                  </a:cubicBezTo>
                  <a:cubicBezTo>
                    <a:pt x="1" y="1078"/>
                    <a:pt x="186" y="2063"/>
                    <a:pt x="186" y="2072"/>
                  </a:cubicBezTo>
                  <a:cubicBezTo>
                    <a:pt x="187" y="2072"/>
                    <a:pt x="198" y="2073"/>
                    <a:pt x="218" y="2073"/>
                  </a:cubicBezTo>
                  <a:cubicBezTo>
                    <a:pt x="387" y="2073"/>
                    <a:pt x="1206" y="2046"/>
                    <a:pt x="1660" y="1539"/>
                  </a:cubicBezTo>
                  <a:cubicBezTo>
                    <a:pt x="2165" y="974"/>
                    <a:pt x="2005" y="7"/>
                    <a:pt x="2005" y="2"/>
                  </a:cubicBezTo>
                  <a:cubicBezTo>
                    <a:pt x="2005" y="2"/>
                    <a:pt x="1979" y="1"/>
                    <a:pt x="19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3963596" y="4021561"/>
              <a:ext cx="61747" cy="59096"/>
            </a:xfrm>
            <a:custGeom>
              <a:avLst/>
              <a:gdLst/>
              <a:ahLst/>
              <a:cxnLst/>
              <a:rect l="l" t="t" r="r" b="b"/>
              <a:pathLst>
                <a:path w="2166" h="2073" extrusionOk="0">
                  <a:moveTo>
                    <a:pt x="232" y="1"/>
                  </a:moveTo>
                  <a:cubicBezTo>
                    <a:pt x="187" y="1"/>
                    <a:pt x="161" y="2"/>
                    <a:pt x="161" y="2"/>
                  </a:cubicBezTo>
                  <a:cubicBezTo>
                    <a:pt x="161" y="7"/>
                    <a:pt x="1" y="974"/>
                    <a:pt x="506" y="1539"/>
                  </a:cubicBezTo>
                  <a:cubicBezTo>
                    <a:pt x="960" y="2046"/>
                    <a:pt x="1779" y="2073"/>
                    <a:pt x="1948" y="2073"/>
                  </a:cubicBezTo>
                  <a:cubicBezTo>
                    <a:pt x="1968" y="2073"/>
                    <a:pt x="1979" y="2072"/>
                    <a:pt x="1980" y="2072"/>
                  </a:cubicBezTo>
                  <a:cubicBezTo>
                    <a:pt x="1981" y="2065"/>
                    <a:pt x="2165" y="1080"/>
                    <a:pt x="1659" y="513"/>
                  </a:cubicBezTo>
                  <a:cubicBezTo>
                    <a:pt x="1232" y="39"/>
                    <a:pt x="466" y="1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7" name="Google Shape;447;p40"/>
            <p:cNvGrpSpPr/>
            <p:nvPr/>
          </p:nvGrpSpPr>
          <p:grpSpPr>
            <a:xfrm>
              <a:off x="3957638" y="3900803"/>
              <a:ext cx="375444" cy="370426"/>
              <a:chOff x="3957638" y="3900803"/>
              <a:chExt cx="375444" cy="370426"/>
            </a:xfrm>
          </p:grpSpPr>
          <p:sp>
            <p:nvSpPr>
              <p:cNvPr id="448" name="Google Shape;448;p40"/>
              <p:cNvSpPr/>
              <p:nvPr/>
            </p:nvSpPr>
            <p:spPr>
              <a:xfrm>
                <a:off x="4138119" y="3922212"/>
                <a:ext cx="14425" cy="40623"/>
              </a:xfrm>
              <a:custGeom>
                <a:avLst/>
                <a:gdLst/>
                <a:ahLst/>
                <a:cxnLst/>
                <a:rect l="l" t="t" r="r" b="b"/>
                <a:pathLst>
                  <a:path w="506" h="1425" extrusionOk="0">
                    <a:moveTo>
                      <a:pt x="253" y="1"/>
                    </a:moveTo>
                    <a:cubicBezTo>
                      <a:pt x="112" y="1"/>
                      <a:pt x="1" y="116"/>
                      <a:pt x="1" y="255"/>
                    </a:cubicBezTo>
                    <a:lnTo>
                      <a:pt x="1" y="1171"/>
                    </a:lnTo>
                    <a:cubicBezTo>
                      <a:pt x="1" y="1311"/>
                      <a:pt x="115" y="1424"/>
                      <a:pt x="253" y="1424"/>
                    </a:cubicBezTo>
                    <a:cubicBezTo>
                      <a:pt x="265" y="1424"/>
                      <a:pt x="277" y="1423"/>
                      <a:pt x="290" y="1422"/>
                    </a:cubicBezTo>
                    <a:cubicBezTo>
                      <a:pt x="416" y="1404"/>
                      <a:pt x="506" y="1290"/>
                      <a:pt x="506" y="1162"/>
                    </a:cubicBezTo>
                    <a:lnTo>
                      <a:pt x="506" y="263"/>
                    </a:lnTo>
                    <a:cubicBezTo>
                      <a:pt x="506" y="136"/>
                      <a:pt x="416" y="23"/>
                      <a:pt x="290" y="4"/>
                    </a:cubicBezTo>
                    <a:cubicBezTo>
                      <a:pt x="277" y="2"/>
                      <a:pt x="265" y="1"/>
                      <a:pt x="2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40"/>
              <p:cNvSpPr/>
              <p:nvPr/>
            </p:nvSpPr>
            <p:spPr>
              <a:xfrm>
                <a:off x="4138119" y="3900803"/>
                <a:ext cx="14425" cy="14567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11" extrusionOk="0">
                    <a:moveTo>
                      <a:pt x="253" y="0"/>
                    </a:moveTo>
                    <a:cubicBezTo>
                      <a:pt x="113" y="0"/>
                      <a:pt x="1" y="113"/>
                      <a:pt x="1" y="253"/>
                    </a:cubicBezTo>
                    <a:lnTo>
                      <a:pt x="1" y="257"/>
                    </a:lnTo>
                    <a:cubicBezTo>
                      <a:pt x="1" y="396"/>
                      <a:pt x="115" y="510"/>
                      <a:pt x="253" y="510"/>
                    </a:cubicBezTo>
                    <a:cubicBezTo>
                      <a:pt x="265" y="510"/>
                      <a:pt x="277" y="509"/>
                      <a:pt x="290" y="507"/>
                    </a:cubicBezTo>
                    <a:cubicBezTo>
                      <a:pt x="416" y="489"/>
                      <a:pt x="506" y="375"/>
                      <a:pt x="506" y="250"/>
                    </a:cubicBezTo>
                    <a:cubicBezTo>
                      <a:pt x="506" y="151"/>
                      <a:pt x="447" y="58"/>
                      <a:pt x="356" y="20"/>
                    </a:cubicBezTo>
                    <a:cubicBezTo>
                      <a:pt x="321" y="6"/>
                      <a:pt x="286" y="0"/>
                      <a:pt x="2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40"/>
              <p:cNvSpPr/>
              <p:nvPr/>
            </p:nvSpPr>
            <p:spPr>
              <a:xfrm>
                <a:off x="4109925" y="3929368"/>
                <a:ext cx="14425" cy="32613"/>
              </a:xfrm>
              <a:custGeom>
                <a:avLst/>
                <a:gdLst/>
                <a:ahLst/>
                <a:cxnLst/>
                <a:rect l="l" t="t" r="r" b="b"/>
                <a:pathLst>
                  <a:path w="506" h="1144" extrusionOk="0">
                    <a:moveTo>
                      <a:pt x="252" y="0"/>
                    </a:moveTo>
                    <a:cubicBezTo>
                      <a:pt x="112" y="0"/>
                      <a:pt x="0" y="114"/>
                      <a:pt x="0" y="253"/>
                    </a:cubicBezTo>
                    <a:lnTo>
                      <a:pt x="0" y="890"/>
                    </a:lnTo>
                    <a:cubicBezTo>
                      <a:pt x="0" y="1029"/>
                      <a:pt x="113" y="1144"/>
                      <a:pt x="251" y="1144"/>
                    </a:cubicBezTo>
                    <a:cubicBezTo>
                      <a:pt x="264" y="1144"/>
                      <a:pt x="277" y="1143"/>
                      <a:pt x="290" y="1141"/>
                    </a:cubicBezTo>
                    <a:cubicBezTo>
                      <a:pt x="416" y="1123"/>
                      <a:pt x="505" y="1009"/>
                      <a:pt x="505" y="881"/>
                    </a:cubicBezTo>
                    <a:lnTo>
                      <a:pt x="505" y="261"/>
                    </a:lnTo>
                    <a:cubicBezTo>
                      <a:pt x="505" y="133"/>
                      <a:pt x="416" y="21"/>
                      <a:pt x="290" y="3"/>
                    </a:cubicBezTo>
                    <a:cubicBezTo>
                      <a:pt x="277" y="1"/>
                      <a:pt x="264" y="0"/>
                      <a:pt x="2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40"/>
              <p:cNvSpPr/>
              <p:nvPr/>
            </p:nvSpPr>
            <p:spPr>
              <a:xfrm>
                <a:off x="4109925" y="3907902"/>
                <a:ext cx="14425" cy="14624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13" extrusionOk="0">
                    <a:moveTo>
                      <a:pt x="252" y="1"/>
                    </a:moveTo>
                    <a:cubicBezTo>
                      <a:pt x="113" y="1"/>
                      <a:pt x="0" y="115"/>
                      <a:pt x="0" y="255"/>
                    </a:cubicBezTo>
                    <a:lnTo>
                      <a:pt x="0" y="258"/>
                    </a:lnTo>
                    <a:cubicBezTo>
                      <a:pt x="0" y="399"/>
                      <a:pt x="114" y="513"/>
                      <a:pt x="253" y="513"/>
                    </a:cubicBezTo>
                    <a:cubicBezTo>
                      <a:pt x="265" y="513"/>
                      <a:pt x="277" y="512"/>
                      <a:pt x="290" y="510"/>
                    </a:cubicBezTo>
                    <a:cubicBezTo>
                      <a:pt x="416" y="489"/>
                      <a:pt x="505" y="375"/>
                      <a:pt x="505" y="249"/>
                    </a:cubicBezTo>
                    <a:cubicBezTo>
                      <a:pt x="505" y="150"/>
                      <a:pt x="447" y="59"/>
                      <a:pt x="356" y="21"/>
                    </a:cubicBezTo>
                    <a:cubicBezTo>
                      <a:pt x="320" y="7"/>
                      <a:pt x="286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40"/>
              <p:cNvSpPr/>
              <p:nvPr/>
            </p:nvSpPr>
            <p:spPr>
              <a:xfrm>
                <a:off x="4166313" y="3929368"/>
                <a:ext cx="14453" cy="32613"/>
              </a:xfrm>
              <a:custGeom>
                <a:avLst/>
                <a:gdLst/>
                <a:ahLst/>
                <a:cxnLst/>
                <a:rect l="l" t="t" r="r" b="b"/>
                <a:pathLst>
                  <a:path w="507" h="1144" extrusionOk="0">
                    <a:moveTo>
                      <a:pt x="253" y="0"/>
                    </a:moveTo>
                    <a:cubicBezTo>
                      <a:pt x="112" y="0"/>
                      <a:pt x="1" y="114"/>
                      <a:pt x="1" y="253"/>
                    </a:cubicBezTo>
                    <a:lnTo>
                      <a:pt x="1" y="890"/>
                    </a:lnTo>
                    <a:cubicBezTo>
                      <a:pt x="1" y="1029"/>
                      <a:pt x="114" y="1144"/>
                      <a:pt x="252" y="1144"/>
                    </a:cubicBezTo>
                    <a:cubicBezTo>
                      <a:pt x="264" y="1144"/>
                      <a:pt x="277" y="1143"/>
                      <a:pt x="290" y="1141"/>
                    </a:cubicBezTo>
                    <a:cubicBezTo>
                      <a:pt x="416" y="1123"/>
                      <a:pt x="506" y="1009"/>
                      <a:pt x="506" y="881"/>
                    </a:cubicBezTo>
                    <a:lnTo>
                      <a:pt x="506" y="261"/>
                    </a:lnTo>
                    <a:cubicBezTo>
                      <a:pt x="506" y="133"/>
                      <a:pt x="416" y="21"/>
                      <a:pt x="290" y="3"/>
                    </a:cubicBezTo>
                    <a:cubicBezTo>
                      <a:pt x="277" y="1"/>
                      <a:pt x="265" y="0"/>
                      <a:pt x="2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40"/>
              <p:cNvSpPr/>
              <p:nvPr/>
            </p:nvSpPr>
            <p:spPr>
              <a:xfrm>
                <a:off x="4166313" y="3907902"/>
                <a:ext cx="14453" cy="14624"/>
              </a:xfrm>
              <a:custGeom>
                <a:avLst/>
                <a:gdLst/>
                <a:ahLst/>
                <a:cxnLst/>
                <a:rect l="l" t="t" r="r" b="b"/>
                <a:pathLst>
                  <a:path w="507" h="513" extrusionOk="0">
                    <a:moveTo>
                      <a:pt x="253" y="1"/>
                    </a:moveTo>
                    <a:cubicBezTo>
                      <a:pt x="113" y="1"/>
                      <a:pt x="1" y="115"/>
                      <a:pt x="1" y="255"/>
                    </a:cubicBezTo>
                    <a:lnTo>
                      <a:pt x="1" y="258"/>
                    </a:lnTo>
                    <a:cubicBezTo>
                      <a:pt x="1" y="399"/>
                      <a:pt x="115" y="513"/>
                      <a:pt x="253" y="513"/>
                    </a:cubicBezTo>
                    <a:cubicBezTo>
                      <a:pt x="265" y="513"/>
                      <a:pt x="278" y="512"/>
                      <a:pt x="290" y="510"/>
                    </a:cubicBezTo>
                    <a:cubicBezTo>
                      <a:pt x="416" y="489"/>
                      <a:pt x="506" y="375"/>
                      <a:pt x="506" y="248"/>
                    </a:cubicBezTo>
                    <a:cubicBezTo>
                      <a:pt x="506" y="149"/>
                      <a:pt x="448" y="56"/>
                      <a:pt x="356" y="21"/>
                    </a:cubicBezTo>
                    <a:cubicBezTo>
                      <a:pt x="321" y="7"/>
                      <a:pt x="286" y="1"/>
                      <a:pt x="2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40"/>
              <p:cNvSpPr/>
              <p:nvPr/>
            </p:nvSpPr>
            <p:spPr>
              <a:xfrm>
                <a:off x="4262469" y="3972870"/>
                <a:ext cx="14425" cy="40595"/>
              </a:xfrm>
              <a:custGeom>
                <a:avLst/>
                <a:gdLst/>
                <a:ahLst/>
                <a:cxnLst/>
                <a:rect l="l" t="t" r="r" b="b"/>
                <a:pathLst>
                  <a:path w="506" h="1424" extrusionOk="0">
                    <a:moveTo>
                      <a:pt x="253" y="0"/>
                    </a:moveTo>
                    <a:cubicBezTo>
                      <a:pt x="112" y="0"/>
                      <a:pt x="1" y="115"/>
                      <a:pt x="1" y="255"/>
                    </a:cubicBezTo>
                    <a:lnTo>
                      <a:pt x="1" y="1171"/>
                    </a:lnTo>
                    <a:cubicBezTo>
                      <a:pt x="1" y="1310"/>
                      <a:pt x="115" y="1424"/>
                      <a:pt x="253" y="1424"/>
                    </a:cubicBezTo>
                    <a:cubicBezTo>
                      <a:pt x="265" y="1424"/>
                      <a:pt x="277" y="1423"/>
                      <a:pt x="290" y="1421"/>
                    </a:cubicBezTo>
                    <a:cubicBezTo>
                      <a:pt x="416" y="1401"/>
                      <a:pt x="506" y="1289"/>
                      <a:pt x="506" y="1162"/>
                    </a:cubicBezTo>
                    <a:lnTo>
                      <a:pt x="506" y="262"/>
                    </a:lnTo>
                    <a:cubicBezTo>
                      <a:pt x="506" y="135"/>
                      <a:pt x="416" y="22"/>
                      <a:pt x="290" y="3"/>
                    </a:cubicBezTo>
                    <a:cubicBezTo>
                      <a:pt x="277" y="1"/>
                      <a:pt x="265" y="0"/>
                      <a:pt x="2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40"/>
              <p:cNvSpPr/>
              <p:nvPr/>
            </p:nvSpPr>
            <p:spPr>
              <a:xfrm>
                <a:off x="4262469" y="3951376"/>
                <a:ext cx="14425" cy="14624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13" extrusionOk="0">
                    <a:moveTo>
                      <a:pt x="253" y="0"/>
                    </a:moveTo>
                    <a:cubicBezTo>
                      <a:pt x="113" y="0"/>
                      <a:pt x="1" y="114"/>
                      <a:pt x="1" y="255"/>
                    </a:cubicBezTo>
                    <a:lnTo>
                      <a:pt x="1" y="259"/>
                    </a:lnTo>
                    <a:cubicBezTo>
                      <a:pt x="1" y="398"/>
                      <a:pt x="115" y="512"/>
                      <a:pt x="253" y="512"/>
                    </a:cubicBezTo>
                    <a:cubicBezTo>
                      <a:pt x="265" y="512"/>
                      <a:pt x="277" y="511"/>
                      <a:pt x="290" y="510"/>
                    </a:cubicBezTo>
                    <a:cubicBezTo>
                      <a:pt x="416" y="492"/>
                      <a:pt x="506" y="378"/>
                      <a:pt x="506" y="250"/>
                    </a:cubicBezTo>
                    <a:cubicBezTo>
                      <a:pt x="506" y="150"/>
                      <a:pt x="447" y="58"/>
                      <a:pt x="356" y="21"/>
                    </a:cubicBezTo>
                    <a:cubicBezTo>
                      <a:pt x="321" y="7"/>
                      <a:pt x="286" y="0"/>
                      <a:pt x="2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40"/>
              <p:cNvSpPr/>
              <p:nvPr/>
            </p:nvSpPr>
            <p:spPr>
              <a:xfrm>
                <a:off x="4234275" y="3979997"/>
                <a:ext cx="14425" cy="32613"/>
              </a:xfrm>
              <a:custGeom>
                <a:avLst/>
                <a:gdLst/>
                <a:ahLst/>
                <a:cxnLst/>
                <a:rect l="l" t="t" r="r" b="b"/>
                <a:pathLst>
                  <a:path w="506" h="1144" extrusionOk="0">
                    <a:moveTo>
                      <a:pt x="252" y="1"/>
                    </a:moveTo>
                    <a:cubicBezTo>
                      <a:pt x="112" y="1"/>
                      <a:pt x="0" y="114"/>
                      <a:pt x="0" y="254"/>
                    </a:cubicBezTo>
                    <a:lnTo>
                      <a:pt x="0" y="891"/>
                    </a:lnTo>
                    <a:cubicBezTo>
                      <a:pt x="0" y="1029"/>
                      <a:pt x="113" y="1144"/>
                      <a:pt x="251" y="1144"/>
                    </a:cubicBezTo>
                    <a:cubicBezTo>
                      <a:pt x="264" y="1144"/>
                      <a:pt x="276" y="1143"/>
                      <a:pt x="290" y="1141"/>
                    </a:cubicBezTo>
                    <a:cubicBezTo>
                      <a:pt x="415" y="1121"/>
                      <a:pt x="505" y="1009"/>
                      <a:pt x="505" y="882"/>
                    </a:cubicBezTo>
                    <a:lnTo>
                      <a:pt x="505" y="261"/>
                    </a:lnTo>
                    <a:cubicBezTo>
                      <a:pt x="505" y="134"/>
                      <a:pt x="415" y="21"/>
                      <a:pt x="290" y="3"/>
                    </a:cubicBezTo>
                    <a:cubicBezTo>
                      <a:pt x="277" y="1"/>
                      <a:pt x="264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40"/>
              <p:cNvSpPr/>
              <p:nvPr/>
            </p:nvSpPr>
            <p:spPr>
              <a:xfrm>
                <a:off x="4234275" y="3958474"/>
                <a:ext cx="14425" cy="14567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11" extrusionOk="0">
                    <a:moveTo>
                      <a:pt x="253" y="1"/>
                    </a:moveTo>
                    <a:cubicBezTo>
                      <a:pt x="113" y="1"/>
                      <a:pt x="0" y="114"/>
                      <a:pt x="0" y="253"/>
                    </a:cubicBezTo>
                    <a:lnTo>
                      <a:pt x="0" y="258"/>
                    </a:lnTo>
                    <a:cubicBezTo>
                      <a:pt x="0" y="397"/>
                      <a:pt x="114" y="511"/>
                      <a:pt x="253" y="511"/>
                    </a:cubicBezTo>
                    <a:cubicBezTo>
                      <a:pt x="265" y="511"/>
                      <a:pt x="277" y="510"/>
                      <a:pt x="290" y="508"/>
                    </a:cubicBezTo>
                    <a:cubicBezTo>
                      <a:pt x="415" y="491"/>
                      <a:pt x="505" y="377"/>
                      <a:pt x="505" y="250"/>
                    </a:cubicBezTo>
                    <a:cubicBezTo>
                      <a:pt x="505" y="151"/>
                      <a:pt x="447" y="58"/>
                      <a:pt x="355" y="21"/>
                    </a:cubicBezTo>
                    <a:cubicBezTo>
                      <a:pt x="321" y="7"/>
                      <a:pt x="286" y="1"/>
                      <a:pt x="2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40"/>
              <p:cNvSpPr/>
              <p:nvPr/>
            </p:nvSpPr>
            <p:spPr>
              <a:xfrm>
                <a:off x="4290663" y="3979997"/>
                <a:ext cx="14425" cy="32613"/>
              </a:xfrm>
              <a:custGeom>
                <a:avLst/>
                <a:gdLst/>
                <a:ahLst/>
                <a:cxnLst/>
                <a:rect l="l" t="t" r="r" b="b"/>
                <a:pathLst>
                  <a:path w="506" h="1144" extrusionOk="0">
                    <a:moveTo>
                      <a:pt x="253" y="1"/>
                    </a:moveTo>
                    <a:cubicBezTo>
                      <a:pt x="112" y="1"/>
                      <a:pt x="1" y="114"/>
                      <a:pt x="1" y="254"/>
                    </a:cubicBezTo>
                    <a:lnTo>
                      <a:pt x="1" y="891"/>
                    </a:lnTo>
                    <a:cubicBezTo>
                      <a:pt x="1" y="1029"/>
                      <a:pt x="114" y="1144"/>
                      <a:pt x="251" y="1144"/>
                    </a:cubicBezTo>
                    <a:cubicBezTo>
                      <a:pt x="264" y="1144"/>
                      <a:pt x="277" y="1143"/>
                      <a:pt x="290" y="1141"/>
                    </a:cubicBezTo>
                    <a:cubicBezTo>
                      <a:pt x="416" y="1121"/>
                      <a:pt x="506" y="1009"/>
                      <a:pt x="506" y="882"/>
                    </a:cubicBezTo>
                    <a:lnTo>
                      <a:pt x="506" y="261"/>
                    </a:lnTo>
                    <a:cubicBezTo>
                      <a:pt x="506" y="134"/>
                      <a:pt x="416" y="21"/>
                      <a:pt x="290" y="3"/>
                    </a:cubicBezTo>
                    <a:cubicBezTo>
                      <a:pt x="277" y="1"/>
                      <a:pt x="265" y="1"/>
                      <a:pt x="2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40"/>
              <p:cNvSpPr/>
              <p:nvPr/>
            </p:nvSpPr>
            <p:spPr>
              <a:xfrm>
                <a:off x="4290663" y="3958560"/>
                <a:ext cx="14425" cy="14624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13" extrusionOk="0">
                    <a:moveTo>
                      <a:pt x="253" y="0"/>
                    </a:moveTo>
                    <a:cubicBezTo>
                      <a:pt x="113" y="0"/>
                      <a:pt x="1" y="114"/>
                      <a:pt x="1" y="255"/>
                    </a:cubicBezTo>
                    <a:lnTo>
                      <a:pt x="1" y="258"/>
                    </a:lnTo>
                    <a:cubicBezTo>
                      <a:pt x="1" y="398"/>
                      <a:pt x="115" y="512"/>
                      <a:pt x="253" y="512"/>
                    </a:cubicBezTo>
                    <a:cubicBezTo>
                      <a:pt x="265" y="512"/>
                      <a:pt x="278" y="511"/>
                      <a:pt x="290" y="509"/>
                    </a:cubicBezTo>
                    <a:cubicBezTo>
                      <a:pt x="416" y="488"/>
                      <a:pt x="506" y="374"/>
                      <a:pt x="506" y="247"/>
                    </a:cubicBezTo>
                    <a:cubicBezTo>
                      <a:pt x="506" y="148"/>
                      <a:pt x="448" y="55"/>
                      <a:pt x="356" y="21"/>
                    </a:cubicBezTo>
                    <a:cubicBezTo>
                      <a:pt x="321" y="7"/>
                      <a:pt x="286" y="0"/>
                      <a:pt x="2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40"/>
              <p:cNvSpPr/>
              <p:nvPr/>
            </p:nvSpPr>
            <p:spPr>
              <a:xfrm>
                <a:off x="4206309" y="4014719"/>
                <a:ext cx="126773" cy="256311"/>
              </a:xfrm>
              <a:custGeom>
                <a:avLst/>
                <a:gdLst/>
                <a:ahLst/>
                <a:cxnLst/>
                <a:rect l="l" t="t" r="r" b="b"/>
                <a:pathLst>
                  <a:path w="4447" h="8991" extrusionOk="0">
                    <a:moveTo>
                      <a:pt x="602" y="502"/>
                    </a:moveTo>
                    <a:lnTo>
                      <a:pt x="602" y="502"/>
                    </a:lnTo>
                    <a:cubicBezTo>
                      <a:pt x="888" y="520"/>
                      <a:pt x="1393" y="602"/>
                      <a:pt x="1681" y="924"/>
                    </a:cubicBezTo>
                    <a:cubicBezTo>
                      <a:pt x="1905" y="1173"/>
                      <a:pt x="1965" y="1540"/>
                      <a:pt x="1971" y="1828"/>
                    </a:cubicBezTo>
                    <a:lnTo>
                      <a:pt x="1971" y="1935"/>
                    </a:lnTo>
                    <a:cubicBezTo>
                      <a:pt x="1971" y="1975"/>
                      <a:pt x="1968" y="2015"/>
                      <a:pt x="1965" y="2050"/>
                    </a:cubicBezTo>
                    <a:cubicBezTo>
                      <a:pt x="1683" y="2024"/>
                      <a:pt x="1194" y="1933"/>
                      <a:pt x="906" y="1611"/>
                    </a:cubicBezTo>
                    <a:cubicBezTo>
                      <a:pt x="633" y="1306"/>
                      <a:pt x="589" y="813"/>
                      <a:pt x="602" y="502"/>
                    </a:cubicBezTo>
                    <a:close/>
                    <a:moveTo>
                      <a:pt x="3849" y="500"/>
                    </a:moveTo>
                    <a:lnTo>
                      <a:pt x="3849" y="500"/>
                    </a:lnTo>
                    <a:cubicBezTo>
                      <a:pt x="3862" y="813"/>
                      <a:pt x="3817" y="1306"/>
                      <a:pt x="3546" y="1609"/>
                    </a:cubicBezTo>
                    <a:cubicBezTo>
                      <a:pt x="3257" y="1932"/>
                      <a:pt x="2769" y="2024"/>
                      <a:pt x="2488" y="2050"/>
                    </a:cubicBezTo>
                    <a:cubicBezTo>
                      <a:pt x="2468" y="1758"/>
                      <a:pt x="2482" y="1245"/>
                      <a:pt x="2769" y="924"/>
                    </a:cubicBezTo>
                    <a:cubicBezTo>
                      <a:pt x="3059" y="602"/>
                      <a:pt x="3562" y="520"/>
                      <a:pt x="3849" y="500"/>
                    </a:cubicBezTo>
                    <a:close/>
                    <a:moveTo>
                      <a:pt x="3849" y="2275"/>
                    </a:moveTo>
                    <a:lnTo>
                      <a:pt x="3849" y="2275"/>
                    </a:lnTo>
                    <a:cubicBezTo>
                      <a:pt x="3862" y="2588"/>
                      <a:pt x="3817" y="3081"/>
                      <a:pt x="3546" y="3384"/>
                    </a:cubicBezTo>
                    <a:cubicBezTo>
                      <a:pt x="3419" y="3525"/>
                      <a:pt x="3254" y="3622"/>
                      <a:pt x="3084" y="3690"/>
                    </a:cubicBezTo>
                    <a:cubicBezTo>
                      <a:pt x="3069" y="3696"/>
                      <a:pt x="3057" y="3702"/>
                      <a:pt x="3044" y="3705"/>
                    </a:cubicBezTo>
                    <a:cubicBezTo>
                      <a:pt x="2841" y="3778"/>
                      <a:pt x="2635" y="3811"/>
                      <a:pt x="2488" y="3825"/>
                    </a:cubicBezTo>
                    <a:cubicBezTo>
                      <a:pt x="2468" y="3534"/>
                      <a:pt x="2483" y="3021"/>
                      <a:pt x="2769" y="2699"/>
                    </a:cubicBezTo>
                    <a:cubicBezTo>
                      <a:pt x="2888" y="2566"/>
                      <a:pt x="3044" y="2474"/>
                      <a:pt x="3207" y="2410"/>
                    </a:cubicBezTo>
                    <a:cubicBezTo>
                      <a:pt x="3225" y="2405"/>
                      <a:pt x="3242" y="2398"/>
                      <a:pt x="3261" y="2390"/>
                    </a:cubicBezTo>
                    <a:cubicBezTo>
                      <a:pt x="3474" y="2315"/>
                      <a:pt x="3694" y="2284"/>
                      <a:pt x="3849" y="2275"/>
                    </a:cubicBezTo>
                    <a:close/>
                    <a:moveTo>
                      <a:pt x="602" y="2282"/>
                    </a:moveTo>
                    <a:lnTo>
                      <a:pt x="602" y="2282"/>
                    </a:lnTo>
                    <a:cubicBezTo>
                      <a:pt x="888" y="2303"/>
                      <a:pt x="1395" y="2386"/>
                      <a:pt x="1681" y="2706"/>
                    </a:cubicBezTo>
                    <a:cubicBezTo>
                      <a:pt x="1905" y="2955"/>
                      <a:pt x="1965" y="3323"/>
                      <a:pt x="1971" y="3609"/>
                    </a:cubicBezTo>
                    <a:lnTo>
                      <a:pt x="1971" y="3717"/>
                    </a:lnTo>
                    <a:cubicBezTo>
                      <a:pt x="1971" y="3757"/>
                      <a:pt x="1968" y="3796"/>
                      <a:pt x="1965" y="3832"/>
                    </a:cubicBezTo>
                    <a:cubicBezTo>
                      <a:pt x="1816" y="3819"/>
                      <a:pt x="1614" y="3787"/>
                      <a:pt x="1411" y="3714"/>
                    </a:cubicBezTo>
                    <a:cubicBezTo>
                      <a:pt x="1396" y="3709"/>
                      <a:pt x="1380" y="3703"/>
                      <a:pt x="1365" y="3697"/>
                    </a:cubicBezTo>
                    <a:cubicBezTo>
                      <a:pt x="1196" y="3630"/>
                      <a:pt x="1031" y="3532"/>
                      <a:pt x="906" y="3391"/>
                    </a:cubicBezTo>
                    <a:cubicBezTo>
                      <a:pt x="633" y="3089"/>
                      <a:pt x="589" y="2597"/>
                      <a:pt x="602" y="2282"/>
                    </a:cubicBezTo>
                    <a:close/>
                    <a:moveTo>
                      <a:pt x="602" y="4051"/>
                    </a:moveTo>
                    <a:lnTo>
                      <a:pt x="602" y="4051"/>
                    </a:lnTo>
                    <a:cubicBezTo>
                      <a:pt x="756" y="4063"/>
                      <a:pt x="971" y="4091"/>
                      <a:pt x="1184" y="4163"/>
                    </a:cubicBezTo>
                    <a:cubicBezTo>
                      <a:pt x="1209" y="4174"/>
                      <a:pt x="1233" y="4184"/>
                      <a:pt x="1260" y="4192"/>
                    </a:cubicBezTo>
                    <a:cubicBezTo>
                      <a:pt x="1417" y="4256"/>
                      <a:pt x="1567" y="4346"/>
                      <a:pt x="1681" y="4474"/>
                    </a:cubicBezTo>
                    <a:cubicBezTo>
                      <a:pt x="1905" y="4723"/>
                      <a:pt x="1965" y="5090"/>
                      <a:pt x="1971" y="5376"/>
                    </a:cubicBezTo>
                    <a:lnTo>
                      <a:pt x="1971" y="5483"/>
                    </a:lnTo>
                    <a:cubicBezTo>
                      <a:pt x="1971" y="5524"/>
                      <a:pt x="1968" y="5563"/>
                      <a:pt x="1965" y="5599"/>
                    </a:cubicBezTo>
                    <a:cubicBezTo>
                      <a:pt x="1683" y="5572"/>
                      <a:pt x="1194" y="5481"/>
                      <a:pt x="906" y="5159"/>
                    </a:cubicBezTo>
                    <a:cubicBezTo>
                      <a:pt x="633" y="4857"/>
                      <a:pt x="589" y="4364"/>
                      <a:pt x="602" y="4051"/>
                    </a:cubicBezTo>
                    <a:close/>
                    <a:moveTo>
                      <a:pt x="3847" y="4050"/>
                    </a:moveTo>
                    <a:lnTo>
                      <a:pt x="3847" y="4050"/>
                    </a:lnTo>
                    <a:cubicBezTo>
                      <a:pt x="3861" y="4363"/>
                      <a:pt x="3816" y="4856"/>
                      <a:pt x="3544" y="5159"/>
                    </a:cubicBezTo>
                    <a:cubicBezTo>
                      <a:pt x="3255" y="5481"/>
                      <a:pt x="2768" y="5572"/>
                      <a:pt x="2485" y="5599"/>
                    </a:cubicBezTo>
                    <a:cubicBezTo>
                      <a:pt x="2467" y="5309"/>
                      <a:pt x="2482" y="4796"/>
                      <a:pt x="2768" y="4472"/>
                    </a:cubicBezTo>
                    <a:cubicBezTo>
                      <a:pt x="2879" y="4349"/>
                      <a:pt x="3020" y="4261"/>
                      <a:pt x="3170" y="4199"/>
                    </a:cubicBezTo>
                    <a:cubicBezTo>
                      <a:pt x="3210" y="4186"/>
                      <a:pt x="3252" y="4171"/>
                      <a:pt x="3291" y="4154"/>
                    </a:cubicBezTo>
                    <a:cubicBezTo>
                      <a:pt x="3495" y="4087"/>
                      <a:pt x="3699" y="4062"/>
                      <a:pt x="3847" y="4050"/>
                    </a:cubicBezTo>
                    <a:close/>
                    <a:moveTo>
                      <a:pt x="3847" y="5827"/>
                    </a:moveTo>
                    <a:lnTo>
                      <a:pt x="3847" y="5827"/>
                    </a:lnTo>
                    <a:cubicBezTo>
                      <a:pt x="3861" y="6141"/>
                      <a:pt x="3817" y="6634"/>
                      <a:pt x="3546" y="6936"/>
                    </a:cubicBezTo>
                    <a:cubicBezTo>
                      <a:pt x="3257" y="7259"/>
                      <a:pt x="2769" y="7352"/>
                      <a:pt x="2488" y="7377"/>
                    </a:cubicBezTo>
                    <a:cubicBezTo>
                      <a:pt x="2468" y="7086"/>
                      <a:pt x="2483" y="6574"/>
                      <a:pt x="2769" y="6251"/>
                    </a:cubicBezTo>
                    <a:cubicBezTo>
                      <a:pt x="2892" y="6115"/>
                      <a:pt x="3054" y="6021"/>
                      <a:pt x="3222" y="5958"/>
                    </a:cubicBezTo>
                    <a:lnTo>
                      <a:pt x="3249" y="5946"/>
                    </a:lnTo>
                    <a:cubicBezTo>
                      <a:pt x="3466" y="5868"/>
                      <a:pt x="3690" y="5838"/>
                      <a:pt x="3847" y="5827"/>
                    </a:cubicBezTo>
                    <a:close/>
                    <a:moveTo>
                      <a:pt x="602" y="5833"/>
                    </a:moveTo>
                    <a:cubicBezTo>
                      <a:pt x="759" y="5845"/>
                      <a:pt x="983" y="5875"/>
                      <a:pt x="1200" y="5952"/>
                    </a:cubicBezTo>
                    <a:cubicBezTo>
                      <a:pt x="1209" y="5955"/>
                      <a:pt x="1221" y="5959"/>
                      <a:pt x="1230" y="5962"/>
                    </a:cubicBezTo>
                    <a:cubicBezTo>
                      <a:pt x="1396" y="6027"/>
                      <a:pt x="1558" y="6120"/>
                      <a:pt x="1680" y="6257"/>
                    </a:cubicBezTo>
                    <a:cubicBezTo>
                      <a:pt x="1903" y="6506"/>
                      <a:pt x="1963" y="6874"/>
                      <a:pt x="1968" y="7160"/>
                    </a:cubicBezTo>
                    <a:lnTo>
                      <a:pt x="1968" y="7266"/>
                    </a:lnTo>
                    <a:cubicBezTo>
                      <a:pt x="1968" y="7308"/>
                      <a:pt x="1966" y="7347"/>
                      <a:pt x="1965" y="7383"/>
                    </a:cubicBezTo>
                    <a:cubicBezTo>
                      <a:pt x="1683" y="7356"/>
                      <a:pt x="1194" y="7265"/>
                      <a:pt x="906" y="6942"/>
                    </a:cubicBezTo>
                    <a:cubicBezTo>
                      <a:pt x="633" y="6640"/>
                      <a:pt x="589" y="6147"/>
                      <a:pt x="602" y="5833"/>
                    </a:cubicBezTo>
                    <a:close/>
                    <a:moveTo>
                      <a:pt x="442" y="1"/>
                    </a:moveTo>
                    <a:cubicBezTo>
                      <a:pt x="395" y="1"/>
                      <a:pt x="365" y="2"/>
                      <a:pt x="358" y="2"/>
                    </a:cubicBezTo>
                    <a:cubicBezTo>
                      <a:pt x="260" y="8"/>
                      <a:pt x="176" y="68"/>
                      <a:pt x="139" y="157"/>
                    </a:cubicBezTo>
                    <a:cubicBezTo>
                      <a:pt x="128" y="182"/>
                      <a:pt x="122" y="211"/>
                      <a:pt x="121" y="239"/>
                    </a:cubicBezTo>
                    <a:cubicBezTo>
                      <a:pt x="94" y="428"/>
                      <a:pt x="19" y="1194"/>
                      <a:pt x="391" y="1776"/>
                    </a:cubicBezTo>
                    <a:cubicBezTo>
                      <a:pt x="373" y="1776"/>
                      <a:pt x="364" y="1777"/>
                      <a:pt x="361" y="1777"/>
                    </a:cubicBezTo>
                    <a:cubicBezTo>
                      <a:pt x="265" y="1783"/>
                      <a:pt x="181" y="1840"/>
                      <a:pt x="140" y="1929"/>
                    </a:cubicBezTo>
                    <a:cubicBezTo>
                      <a:pt x="130" y="1957"/>
                      <a:pt x="122" y="1985"/>
                      <a:pt x="121" y="2012"/>
                    </a:cubicBezTo>
                    <a:cubicBezTo>
                      <a:pt x="94" y="2203"/>
                      <a:pt x="19" y="2967"/>
                      <a:pt x="388" y="3547"/>
                    </a:cubicBezTo>
                    <a:cubicBezTo>
                      <a:pt x="373" y="3547"/>
                      <a:pt x="362" y="3547"/>
                      <a:pt x="358" y="3549"/>
                    </a:cubicBezTo>
                    <a:cubicBezTo>
                      <a:pt x="263" y="3555"/>
                      <a:pt x="178" y="3613"/>
                      <a:pt x="139" y="3702"/>
                    </a:cubicBezTo>
                    <a:cubicBezTo>
                      <a:pt x="128" y="3729"/>
                      <a:pt x="121" y="3757"/>
                      <a:pt x="118" y="3786"/>
                    </a:cubicBezTo>
                    <a:cubicBezTo>
                      <a:pt x="92" y="3975"/>
                      <a:pt x="17" y="4741"/>
                      <a:pt x="388" y="5322"/>
                    </a:cubicBezTo>
                    <a:cubicBezTo>
                      <a:pt x="371" y="5322"/>
                      <a:pt x="362" y="5324"/>
                      <a:pt x="358" y="5324"/>
                    </a:cubicBezTo>
                    <a:cubicBezTo>
                      <a:pt x="263" y="5330"/>
                      <a:pt x="178" y="5388"/>
                      <a:pt x="139" y="5475"/>
                    </a:cubicBezTo>
                    <a:cubicBezTo>
                      <a:pt x="128" y="5503"/>
                      <a:pt x="121" y="5532"/>
                      <a:pt x="118" y="5560"/>
                    </a:cubicBezTo>
                    <a:cubicBezTo>
                      <a:pt x="88" y="5770"/>
                      <a:pt x="1" y="6692"/>
                      <a:pt x="527" y="7280"/>
                    </a:cubicBezTo>
                    <a:cubicBezTo>
                      <a:pt x="953" y="7753"/>
                      <a:pt x="1617" y="7866"/>
                      <a:pt x="1968" y="7891"/>
                    </a:cubicBezTo>
                    <a:lnTo>
                      <a:pt x="1968" y="8485"/>
                    </a:lnTo>
                    <a:lnTo>
                      <a:pt x="708" y="8485"/>
                    </a:lnTo>
                    <a:cubicBezTo>
                      <a:pt x="581" y="8485"/>
                      <a:pt x="469" y="8575"/>
                      <a:pt x="451" y="8701"/>
                    </a:cubicBezTo>
                    <a:cubicBezTo>
                      <a:pt x="428" y="8858"/>
                      <a:pt x="550" y="8990"/>
                      <a:pt x="701" y="8990"/>
                    </a:cubicBezTo>
                    <a:lnTo>
                      <a:pt x="4095" y="8990"/>
                    </a:lnTo>
                    <a:cubicBezTo>
                      <a:pt x="4222" y="8990"/>
                      <a:pt x="4334" y="8900"/>
                      <a:pt x="4354" y="8776"/>
                    </a:cubicBezTo>
                    <a:cubicBezTo>
                      <a:pt x="4378" y="8623"/>
                      <a:pt x="4256" y="8488"/>
                      <a:pt x="4104" y="8488"/>
                    </a:cubicBezTo>
                    <a:lnTo>
                      <a:pt x="2477" y="8488"/>
                    </a:lnTo>
                    <a:lnTo>
                      <a:pt x="2477" y="7894"/>
                    </a:lnTo>
                    <a:cubicBezTo>
                      <a:pt x="2829" y="7870"/>
                      <a:pt x="3496" y="7758"/>
                      <a:pt x="3922" y="7284"/>
                    </a:cubicBezTo>
                    <a:cubicBezTo>
                      <a:pt x="4447" y="6697"/>
                      <a:pt x="4361" y="5781"/>
                      <a:pt x="4331" y="5565"/>
                    </a:cubicBezTo>
                    <a:cubicBezTo>
                      <a:pt x="4328" y="5538"/>
                      <a:pt x="4324" y="5509"/>
                      <a:pt x="4312" y="5483"/>
                    </a:cubicBezTo>
                    <a:cubicBezTo>
                      <a:pt x="4274" y="5393"/>
                      <a:pt x="4189" y="5331"/>
                      <a:pt x="4092" y="5325"/>
                    </a:cubicBezTo>
                    <a:cubicBezTo>
                      <a:pt x="4087" y="5325"/>
                      <a:pt x="4077" y="5325"/>
                      <a:pt x="4062" y="5324"/>
                    </a:cubicBezTo>
                    <a:cubicBezTo>
                      <a:pt x="4430" y="4745"/>
                      <a:pt x="4357" y="3984"/>
                      <a:pt x="4331" y="3789"/>
                    </a:cubicBezTo>
                    <a:cubicBezTo>
                      <a:pt x="4328" y="3762"/>
                      <a:pt x="4324" y="3733"/>
                      <a:pt x="4312" y="3706"/>
                    </a:cubicBezTo>
                    <a:cubicBezTo>
                      <a:pt x="4274" y="3616"/>
                      <a:pt x="4187" y="3555"/>
                      <a:pt x="4090" y="3549"/>
                    </a:cubicBezTo>
                    <a:cubicBezTo>
                      <a:pt x="4087" y="3549"/>
                      <a:pt x="4078" y="3549"/>
                      <a:pt x="4060" y="3547"/>
                    </a:cubicBezTo>
                    <a:cubicBezTo>
                      <a:pt x="4427" y="2970"/>
                      <a:pt x="4357" y="2210"/>
                      <a:pt x="4328" y="2015"/>
                    </a:cubicBezTo>
                    <a:cubicBezTo>
                      <a:pt x="4327" y="1987"/>
                      <a:pt x="4321" y="1958"/>
                      <a:pt x="4310" y="1933"/>
                    </a:cubicBezTo>
                    <a:cubicBezTo>
                      <a:pt x="4273" y="1843"/>
                      <a:pt x="4186" y="1780"/>
                      <a:pt x="4089" y="1776"/>
                    </a:cubicBezTo>
                    <a:cubicBezTo>
                      <a:pt x="4086" y="1776"/>
                      <a:pt x="4074" y="1776"/>
                      <a:pt x="4059" y="1773"/>
                    </a:cubicBezTo>
                    <a:cubicBezTo>
                      <a:pt x="4427" y="1196"/>
                      <a:pt x="4355" y="434"/>
                      <a:pt x="4328" y="241"/>
                    </a:cubicBezTo>
                    <a:cubicBezTo>
                      <a:pt x="4327" y="214"/>
                      <a:pt x="4321" y="187"/>
                      <a:pt x="4312" y="161"/>
                    </a:cubicBezTo>
                    <a:cubicBezTo>
                      <a:pt x="4276" y="70"/>
                      <a:pt x="4187" y="8"/>
                      <a:pt x="4090" y="2"/>
                    </a:cubicBezTo>
                    <a:cubicBezTo>
                      <a:pt x="4083" y="2"/>
                      <a:pt x="4054" y="1"/>
                      <a:pt x="4007" y="1"/>
                    </a:cubicBezTo>
                    <a:cubicBezTo>
                      <a:pt x="3737" y="1"/>
                      <a:pt x="2885" y="45"/>
                      <a:pt x="2389" y="599"/>
                    </a:cubicBezTo>
                    <a:cubicBezTo>
                      <a:pt x="2326" y="669"/>
                      <a:pt x="2272" y="746"/>
                      <a:pt x="2224" y="827"/>
                    </a:cubicBezTo>
                    <a:cubicBezTo>
                      <a:pt x="2177" y="746"/>
                      <a:pt x="2123" y="669"/>
                      <a:pt x="2059" y="599"/>
                    </a:cubicBezTo>
                    <a:cubicBezTo>
                      <a:pt x="1564" y="45"/>
                      <a:pt x="713" y="1"/>
                      <a:pt x="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40"/>
              <p:cNvSpPr/>
              <p:nvPr/>
            </p:nvSpPr>
            <p:spPr>
              <a:xfrm>
                <a:off x="4190773" y="4256662"/>
                <a:ext cx="16905" cy="14482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08" extrusionOk="0">
                    <a:moveTo>
                      <a:pt x="299" y="1"/>
                    </a:moveTo>
                    <a:cubicBezTo>
                      <a:pt x="188" y="1"/>
                      <a:pt x="87" y="68"/>
                      <a:pt x="54" y="173"/>
                    </a:cubicBezTo>
                    <a:cubicBezTo>
                      <a:pt x="0" y="349"/>
                      <a:pt x="129" y="508"/>
                      <a:pt x="297" y="508"/>
                    </a:cubicBezTo>
                    <a:lnTo>
                      <a:pt x="299" y="508"/>
                    </a:lnTo>
                    <a:cubicBezTo>
                      <a:pt x="407" y="508"/>
                      <a:pt x="508" y="440"/>
                      <a:pt x="541" y="335"/>
                    </a:cubicBezTo>
                    <a:cubicBezTo>
                      <a:pt x="592" y="163"/>
                      <a:pt x="465" y="1"/>
                      <a:pt x="2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40"/>
              <p:cNvSpPr/>
              <p:nvPr/>
            </p:nvSpPr>
            <p:spPr>
              <a:xfrm>
                <a:off x="4081959" y="3964147"/>
                <a:ext cx="126744" cy="306826"/>
              </a:xfrm>
              <a:custGeom>
                <a:avLst/>
                <a:gdLst/>
                <a:ahLst/>
                <a:cxnLst/>
                <a:rect l="l" t="t" r="r" b="b"/>
                <a:pathLst>
                  <a:path w="4446" h="10763" extrusionOk="0">
                    <a:moveTo>
                      <a:pt x="3849" y="499"/>
                    </a:moveTo>
                    <a:lnTo>
                      <a:pt x="3849" y="499"/>
                    </a:lnTo>
                    <a:cubicBezTo>
                      <a:pt x="3862" y="811"/>
                      <a:pt x="3817" y="1304"/>
                      <a:pt x="3546" y="1608"/>
                    </a:cubicBezTo>
                    <a:cubicBezTo>
                      <a:pt x="3257" y="1931"/>
                      <a:pt x="2768" y="2022"/>
                      <a:pt x="2488" y="2048"/>
                    </a:cubicBezTo>
                    <a:cubicBezTo>
                      <a:pt x="2467" y="1758"/>
                      <a:pt x="2482" y="1244"/>
                      <a:pt x="2770" y="922"/>
                    </a:cubicBezTo>
                    <a:cubicBezTo>
                      <a:pt x="3059" y="600"/>
                      <a:pt x="3562" y="517"/>
                      <a:pt x="3849" y="499"/>
                    </a:cubicBezTo>
                    <a:close/>
                    <a:moveTo>
                      <a:pt x="604" y="501"/>
                    </a:moveTo>
                    <a:lnTo>
                      <a:pt x="604" y="501"/>
                    </a:lnTo>
                    <a:cubicBezTo>
                      <a:pt x="891" y="522"/>
                      <a:pt x="1397" y="604"/>
                      <a:pt x="1683" y="923"/>
                    </a:cubicBezTo>
                    <a:cubicBezTo>
                      <a:pt x="1972" y="1246"/>
                      <a:pt x="1987" y="1760"/>
                      <a:pt x="1966" y="2051"/>
                    </a:cubicBezTo>
                    <a:cubicBezTo>
                      <a:pt x="1686" y="2024"/>
                      <a:pt x="1196" y="1932"/>
                      <a:pt x="908" y="1610"/>
                    </a:cubicBezTo>
                    <a:cubicBezTo>
                      <a:pt x="637" y="1304"/>
                      <a:pt x="593" y="814"/>
                      <a:pt x="604" y="501"/>
                    </a:cubicBezTo>
                    <a:close/>
                    <a:moveTo>
                      <a:pt x="602" y="2276"/>
                    </a:moveTo>
                    <a:cubicBezTo>
                      <a:pt x="888" y="2294"/>
                      <a:pt x="1394" y="2376"/>
                      <a:pt x="1681" y="2698"/>
                    </a:cubicBezTo>
                    <a:cubicBezTo>
                      <a:pt x="1905" y="2947"/>
                      <a:pt x="1965" y="3314"/>
                      <a:pt x="1971" y="3602"/>
                    </a:cubicBezTo>
                    <a:lnTo>
                      <a:pt x="1971" y="3709"/>
                    </a:lnTo>
                    <a:cubicBezTo>
                      <a:pt x="1971" y="3749"/>
                      <a:pt x="1968" y="3789"/>
                      <a:pt x="1965" y="3824"/>
                    </a:cubicBezTo>
                    <a:cubicBezTo>
                      <a:pt x="1683" y="3798"/>
                      <a:pt x="1194" y="3707"/>
                      <a:pt x="906" y="3385"/>
                    </a:cubicBezTo>
                    <a:cubicBezTo>
                      <a:pt x="634" y="3080"/>
                      <a:pt x="589" y="2587"/>
                      <a:pt x="602" y="2276"/>
                    </a:cubicBezTo>
                    <a:close/>
                    <a:moveTo>
                      <a:pt x="3849" y="2274"/>
                    </a:moveTo>
                    <a:lnTo>
                      <a:pt x="3849" y="2274"/>
                    </a:lnTo>
                    <a:cubicBezTo>
                      <a:pt x="3861" y="2587"/>
                      <a:pt x="3817" y="3080"/>
                      <a:pt x="3546" y="3385"/>
                    </a:cubicBezTo>
                    <a:cubicBezTo>
                      <a:pt x="3257" y="3707"/>
                      <a:pt x="2770" y="3798"/>
                      <a:pt x="2488" y="3824"/>
                    </a:cubicBezTo>
                    <a:cubicBezTo>
                      <a:pt x="2468" y="3535"/>
                      <a:pt x="2483" y="3020"/>
                      <a:pt x="2770" y="2698"/>
                    </a:cubicBezTo>
                    <a:cubicBezTo>
                      <a:pt x="3059" y="2376"/>
                      <a:pt x="3562" y="2294"/>
                      <a:pt x="3849" y="2274"/>
                    </a:cubicBezTo>
                    <a:close/>
                    <a:moveTo>
                      <a:pt x="3847" y="4049"/>
                    </a:moveTo>
                    <a:cubicBezTo>
                      <a:pt x="3861" y="4362"/>
                      <a:pt x="3816" y="4855"/>
                      <a:pt x="3544" y="5158"/>
                    </a:cubicBezTo>
                    <a:cubicBezTo>
                      <a:pt x="3417" y="5300"/>
                      <a:pt x="3252" y="5396"/>
                      <a:pt x="3081" y="5464"/>
                    </a:cubicBezTo>
                    <a:cubicBezTo>
                      <a:pt x="3069" y="5470"/>
                      <a:pt x="3057" y="5476"/>
                      <a:pt x="3044" y="5479"/>
                    </a:cubicBezTo>
                    <a:cubicBezTo>
                      <a:pt x="2840" y="5554"/>
                      <a:pt x="2633" y="5585"/>
                      <a:pt x="2485" y="5599"/>
                    </a:cubicBezTo>
                    <a:cubicBezTo>
                      <a:pt x="2467" y="5308"/>
                      <a:pt x="2482" y="4795"/>
                      <a:pt x="2768" y="4473"/>
                    </a:cubicBezTo>
                    <a:cubicBezTo>
                      <a:pt x="2886" y="4340"/>
                      <a:pt x="3042" y="4248"/>
                      <a:pt x="3204" y="4184"/>
                    </a:cubicBezTo>
                    <a:cubicBezTo>
                      <a:pt x="3224" y="4179"/>
                      <a:pt x="3240" y="4172"/>
                      <a:pt x="3260" y="4164"/>
                    </a:cubicBezTo>
                    <a:cubicBezTo>
                      <a:pt x="3473" y="4089"/>
                      <a:pt x="3691" y="4058"/>
                      <a:pt x="3847" y="4049"/>
                    </a:cubicBezTo>
                    <a:close/>
                    <a:moveTo>
                      <a:pt x="602" y="4056"/>
                    </a:moveTo>
                    <a:cubicBezTo>
                      <a:pt x="888" y="4077"/>
                      <a:pt x="1395" y="4160"/>
                      <a:pt x="1681" y="4480"/>
                    </a:cubicBezTo>
                    <a:cubicBezTo>
                      <a:pt x="1905" y="4729"/>
                      <a:pt x="1965" y="5097"/>
                      <a:pt x="1971" y="5383"/>
                    </a:cubicBezTo>
                    <a:lnTo>
                      <a:pt x="1971" y="5491"/>
                    </a:lnTo>
                    <a:cubicBezTo>
                      <a:pt x="1971" y="5531"/>
                      <a:pt x="1968" y="5570"/>
                      <a:pt x="1965" y="5606"/>
                    </a:cubicBezTo>
                    <a:cubicBezTo>
                      <a:pt x="1816" y="5593"/>
                      <a:pt x="1612" y="5561"/>
                      <a:pt x="1408" y="5486"/>
                    </a:cubicBezTo>
                    <a:cubicBezTo>
                      <a:pt x="1395" y="5480"/>
                      <a:pt x="1380" y="5476"/>
                      <a:pt x="1367" y="5471"/>
                    </a:cubicBezTo>
                    <a:cubicBezTo>
                      <a:pt x="1196" y="5404"/>
                      <a:pt x="1031" y="5308"/>
                      <a:pt x="906" y="5165"/>
                    </a:cubicBezTo>
                    <a:cubicBezTo>
                      <a:pt x="634" y="4863"/>
                      <a:pt x="589" y="4371"/>
                      <a:pt x="602" y="4056"/>
                    </a:cubicBezTo>
                    <a:close/>
                    <a:moveTo>
                      <a:pt x="602" y="5825"/>
                    </a:moveTo>
                    <a:cubicBezTo>
                      <a:pt x="756" y="5837"/>
                      <a:pt x="971" y="5865"/>
                      <a:pt x="1184" y="5937"/>
                    </a:cubicBezTo>
                    <a:cubicBezTo>
                      <a:pt x="1209" y="5948"/>
                      <a:pt x="1233" y="5957"/>
                      <a:pt x="1260" y="5966"/>
                    </a:cubicBezTo>
                    <a:cubicBezTo>
                      <a:pt x="1417" y="6030"/>
                      <a:pt x="1567" y="6120"/>
                      <a:pt x="1681" y="6248"/>
                    </a:cubicBezTo>
                    <a:cubicBezTo>
                      <a:pt x="1905" y="6497"/>
                      <a:pt x="1965" y="6864"/>
                      <a:pt x="1971" y="7150"/>
                    </a:cubicBezTo>
                    <a:lnTo>
                      <a:pt x="1971" y="7257"/>
                    </a:lnTo>
                    <a:cubicBezTo>
                      <a:pt x="1971" y="7298"/>
                      <a:pt x="1968" y="7337"/>
                      <a:pt x="1965" y="7373"/>
                    </a:cubicBezTo>
                    <a:cubicBezTo>
                      <a:pt x="1683" y="7346"/>
                      <a:pt x="1194" y="7255"/>
                      <a:pt x="906" y="6933"/>
                    </a:cubicBezTo>
                    <a:cubicBezTo>
                      <a:pt x="634" y="6631"/>
                      <a:pt x="589" y="6138"/>
                      <a:pt x="602" y="5825"/>
                    </a:cubicBezTo>
                    <a:close/>
                    <a:moveTo>
                      <a:pt x="3847" y="5824"/>
                    </a:moveTo>
                    <a:cubicBezTo>
                      <a:pt x="3861" y="6137"/>
                      <a:pt x="3816" y="6630"/>
                      <a:pt x="3544" y="6933"/>
                    </a:cubicBezTo>
                    <a:cubicBezTo>
                      <a:pt x="3255" y="7255"/>
                      <a:pt x="2768" y="7346"/>
                      <a:pt x="2485" y="7373"/>
                    </a:cubicBezTo>
                    <a:cubicBezTo>
                      <a:pt x="2467" y="7083"/>
                      <a:pt x="2482" y="6570"/>
                      <a:pt x="2768" y="6246"/>
                    </a:cubicBezTo>
                    <a:cubicBezTo>
                      <a:pt x="2879" y="6123"/>
                      <a:pt x="3020" y="6035"/>
                      <a:pt x="3170" y="5973"/>
                    </a:cubicBezTo>
                    <a:cubicBezTo>
                      <a:pt x="3210" y="5960"/>
                      <a:pt x="3252" y="5945"/>
                      <a:pt x="3291" y="5928"/>
                    </a:cubicBezTo>
                    <a:cubicBezTo>
                      <a:pt x="3495" y="5861"/>
                      <a:pt x="3699" y="5836"/>
                      <a:pt x="3847" y="5824"/>
                    </a:cubicBezTo>
                    <a:close/>
                    <a:moveTo>
                      <a:pt x="3847" y="7601"/>
                    </a:moveTo>
                    <a:lnTo>
                      <a:pt x="3847" y="7601"/>
                    </a:lnTo>
                    <a:cubicBezTo>
                      <a:pt x="3861" y="7915"/>
                      <a:pt x="3817" y="8408"/>
                      <a:pt x="3546" y="8710"/>
                    </a:cubicBezTo>
                    <a:cubicBezTo>
                      <a:pt x="3257" y="9033"/>
                      <a:pt x="2770" y="9126"/>
                      <a:pt x="2488" y="9151"/>
                    </a:cubicBezTo>
                    <a:cubicBezTo>
                      <a:pt x="2468" y="8860"/>
                      <a:pt x="2483" y="8348"/>
                      <a:pt x="2770" y="8025"/>
                    </a:cubicBezTo>
                    <a:cubicBezTo>
                      <a:pt x="2892" y="7889"/>
                      <a:pt x="3054" y="7795"/>
                      <a:pt x="3222" y="7732"/>
                    </a:cubicBezTo>
                    <a:lnTo>
                      <a:pt x="3249" y="7720"/>
                    </a:lnTo>
                    <a:cubicBezTo>
                      <a:pt x="3467" y="7642"/>
                      <a:pt x="3690" y="7612"/>
                      <a:pt x="3847" y="7601"/>
                    </a:cubicBezTo>
                    <a:close/>
                    <a:moveTo>
                      <a:pt x="602" y="7607"/>
                    </a:moveTo>
                    <a:lnTo>
                      <a:pt x="602" y="7607"/>
                    </a:lnTo>
                    <a:cubicBezTo>
                      <a:pt x="759" y="7619"/>
                      <a:pt x="984" y="7649"/>
                      <a:pt x="1200" y="7726"/>
                    </a:cubicBezTo>
                    <a:cubicBezTo>
                      <a:pt x="1209" y="7729"/>
                      <a:pt x="1218" y="7733"/>
                      <a:pt x="1230" y="7736"/>
                    </a:cubicBezTo>
                    <a:cubicBezTo>
                      <a:pt x="1397" y="7801"/>
                      <a:pt x="1558" y="7894"/>
                      <a:pt x="1681" y="8031"/>
                    </a:cubicBezTo>
                    <a:cubicBezTo>
                      <a:pt x="1905" y="8280"/>
                      <a:pt x="1965" y="8648"/>
                      <a:pt x="1971" y="8934"/>
                    </a:cubicBezTo>
                    <a:lnTo>
                      <a:pt x="1971" y="9040"/>
                    </a:lnTo>
                    <a:cubicBezTo>
                      <a:pt x="1968" y="9082"/>
                      <a:pt x="1966" y="9121"/>
                      <a:pt x="1965" y="9157"/>
                    </a:cubicBezTo>
                    <a:cubicBezTo>
                      <a:pt x="1683" y="9130"/>
                      <a:pt x="1194" y="9039"/>
                      <a:pt x="906" y="8716"/>
                    </a:cubicBezTo>
                    <a:cubicBezTo>
                      <a:pt x="634" y="8414"/>
                      <a:pt x="589" y="7921"/>
                      <a:pt x="602" y="7607"/>
                    </a:cubicBezTo>
                    <a:close/>
                    <a:moveTo>
                      <a:pt x="442" y="0"/>
                    </a:moveTo>
                    <a:cubicBezTo>
                      <a:pt x="395" y="0"/>
                      <a:pt x="365" y="1"/>
                      <a:pt x="358" y="2"/>
                    </a:cubicBezTo>
                    <a:cubicBezTo>
                      <a:pt x="259" y="8"/>
                      <a:pt x="173" y="69"/>
                      <a:pt x="137" y="162"/>
                    </a:cubicBezTo>
                    <a:cubicBezTo>
                      <a:pt x="128" y="186"/>
                      <a:pt x="122" y="211"/>
                      <a:pt x="121" y="238"/>
                    </a:cubicBezTo>
                    <a:cubicBezTo>
                      <a:pt x="94" y="427"/>
                      <a:pt x="19" y="1193"/>
                      <a:pt x="388" y="1773"/>
                    </a:cubicBezTo>
                    <a:cubicBezTo>
                      <a:pt x="373" y="1773"/>
                      <a:pt x="362" y="1775"/>
                      <a:pt x="358" y="1775"/>
                    </a:cubicBezTo>
                    <a:cubicBezTo>
                      <a:pt x="259" y="1781"/>
                      <a:pt x="173" y="1842"/>
                      <a:pt x="137" y="1934"/>
                    </a:cubicBezTo>
                    <a:cubicBezTo>
                      <a:pt x="128" y="1958"/>
                      <a:pt x="122" y="1985"/>
                      <a:pt x="121" y="2010"/>
                    </a:cubicBezTo>
                    <a:cubicBezTo>
                      <a:pt x="94" y="2201"/>
                      <a:pt x="19" y="2967"/>
                      <a:pt x="391" y="3547"/>
                    </a:cubicBezTo>
                    <a:cubicBezTo>
                      <a:pt x="373" y="3547"/>
                      <a:pt x="364" y="3550"/>
                      <a:pt x="361" y="3550"/>
                    </a:cubicBezTo>
                    <a:cubicBezTo>
                      <a:pt x="263" y="3554"/>
                      <a:pt x="176" y="3617"/>
                      <a:pt x="139" y="3707"/>
                    </a:cubicBezTo>
                    <a:cubicBezTo>
                      <a:pt x="128" y="3732"/>
                      <a:pt x="122" y="3759"/>
                      <a:pt x="121" y="3785"/>
                    </a:cubicBezTo>
                    <a:cubicBezTo>
                      <a:pt x="94" y="3974"/>
                      <a:pt x="19" y="4738"/>
                      <a:pt x="388" y="5320"/>
                    </a:cubicBezTo>
                    <a:cubicBezTo>
                      <a:pt x="373" y="5320"/>
                      <a:pt x="362" y="5320"/>
                      <a:pt x="358" y="5321"/>
                    </a:cubicBezTo>
                    <a:cubicBezTo>
                      <a:pt x="260" y="5327"/>
                      <a:pt x="175" y="5389"/>
                      <a:pt x="137" y="5479"/>
                    </a:cubicBezTo>
                    <a:cubicBezTo>
                      <a:pt x="125" y="5506"/>
                      <a:pt x="121" y="5531"/>
                      <a:pt x="118" y="5558"/>
                    </a:cubicBezTo>
                    <a:cubicBezTo>
                      <a:pt x="92" y="5747"/>
                      <a:pt x="17" y="6513"/>
                      <a:pt x="388" y="7095"/>
                    </a:cubicBezTo>
                    <a:cubicBezTo>
                      <a:pt x="371" y="7095"/>
                      <a:pt x="362" y="7096"/>
                      <a:pt x="358" y="7096"/>
                    </a:cubicBezTo>
                    <a:cubicBezTo>
                      <a:pt x="260" y="7102"/>
                      <a:pt x="175" y="7164"/>
                      <a:pt x="137" y="7254"/>
                    </a:cubicBezTo>
                    <a:cubicBezTo>
                      <a:pt x="125" y="7279"/>
                      <a:pt x="121" y="7306"/>
                      <a:pt x="118" y="7331"/>
                    </a:cubicBezTo>
                    <a:cubicBezTo>
                      <a:pt x="88" y="7544"/>
                      <a:pt x="1" y="8463"/>
                      <a:pt x="527" y="9052"/>
                    </a:cubicBezTo>
                    <a:cubicBezTo>
                      <a:pt x="953" y="9526"/>
                      <a:pt x="1617" y="9638"/>
                      <a:pt x="1968" y="9662"/>
                    </a:cubicBezTo>
                    <a:lnTo>
                      <a:pt x="1968" y="10257"/>
                    </a:lnTo>
                    <a:lnTo>
                      <a:pt x="1217" y="10257"/>
                    </a:lnTo>
                    <a:cubicBezTo>
                      <a:pt x="1089" y="10257"/>
                      <a:pt x="977" y="10347"/>
                      <a:pt x="957" y="10472"/>
                    </a:cubicBezTo>
                    <a:cubicBezTo>
                      <a:pt x="935" y="10629"/>
                      <a:pt x="1058" y="10763"/>
                      <a:pt x="1209" y="10763"/>
                    </a:cubicBezTo>
                    <a:lnTo>
                      <a:pt x="3233" y="10763"/>
                    </a:lnTo>
                    <a:cubicBezTo>
                      <a:pt x="3360" y="10763"/>
                      <a:pt x="3473" y="10673"/>
                      <a:pt x="3491" y="10547"/>
                    </a:cubicBezTo>
                    <a:cubicBezTo>
                      <a:pt x="3515" y="10397"/>
                      <a:pt x="3395" y="10262"/>
                      <a:pt x="3240" y="10262"/>
                    </a:cubicBezTo>
                    <a:lnTo>
                      <a:pt x="2476" y="10262"/>
                    </a:lnTo>
                    <a:lnTo>
                      <a:pt x="2476" y="9668"/>
                    </a:lnTo>
                    <a:cubicBezTo>
                      <a:pt x="2828" y="9644"/>
                      <a:pt x="3494" y="9532"/>
                      <a:pt x="3921" y="9058"/>
                    </a:cubicBezTo>
                    <a:cubicBezTo>
                      <a:pt x="4445" y="8471"/>
                      <a:pt x="4358" y="7555"/>
                      <a:pt x="4328" y="7339"/>
                    </a:cubicBezTo>
                    <a:cubicBezTo>
                      <a:pt x="4327" y="7312"/>
                      <a:pt x="4321" y="7283"/>
                      <a:pt x="4310" y="7257"/>
                    </a:cubicBezTo>
                    <a:cubicBezTo>
                      <a:pt x="4273" y="7167"/>
                      <a:pt x="4186" y="7105"/>
                      <a:pt x="4089" y="7099"/>
                    </a:cubicBezTo>
                    <a:cubicBezTo>
                      <a:pt x="4086" y="7099"/>
                      <a:pt x="4074" y="7099"/>
                      <a:pt x="4059" y="7098"/>
                    </a:cubicBezTo>
                    <a:cubicBezTo>
                      <a:pt x="4429" y="6519"/>
                      <a:pt x="4355" y="5756"/>
                      <a:pt x="4328" y="5563"/>
                    </a:cubicBezTo>
                    <a:cubicBezTo>
                      <a:pt x="4327" y="5536"/>
                      <a:pt x="4321" y="5507"/>
                      <a:pt x="4310" y="5480"/>
                    </a:cubicBezTo>
                    <a:cubicBezTo>
                      <a:pt x="4273" y="5390"/>
                      <a:pt x="4186" y="5329"/>
                      <a:pt x="4089" y="5323"/>
                    </a:cubicBezTo>
                    <a:cubicBezTo>
                      <a:pt x="4086" y="5323"/>
                      <a:pt x="4077" y="5323"/>
                      <a:pt x="4059" y="5321"/>
                    </a:cubicBezTo>
                    <a:cubicBezTo>
                      <a:pt x="4426" y="4743"/>
                      <a:pt x="4355" y="3981"/>
                      <a:pt x="4327" y="3789"/>
                    </a:cubicBezTo>
                    <a:cubicBezTo>
                      <a:pt x="4325" y="3761"/>
                      <a:pt x="4319" y="3732"/>
                      <a:pt x="4309" y="3707"/>
                    </a:cubicBezTo>
                    <a:cubicBezTo>
                      <a:pt x="4271" y="3617"/>
                      <a:pt x="4185" y="3554"/>
                      <a:pt x="4087" y="3550"/>
                    </a:cubicBezTo>
                    <a:cubicBezTo>
                      <a:pt x="4084" y="3550"/>
                      <a:pt x="4072" y="3550"/>
                      <a:pt x="4057" y="3547"/>
                    </a:cubicBezTo>
                    <a:cubicBezTo>
                      <a:pt x="4426" y="2970"/>
                      <a:pt x="4352" y="2208"/>
                      <a:pt x="4327" y="2013"/>
                    </a:cubicBezTo>
                    <a:cubicBezTo>
                      <a:pt x="4325" y="1986"/>
                      <a:pt x="4319" y="1958"/>
                      <a:pt x="4310" y="1934"/>
                    </a:cubicBezTo>
                    <a:cubicBezTo>
                      <a:pt x="4274" y="1842"/>
                      <a:pt x="4186" y="1781"/>
                      <a:pt x="4089" y="1775"/>
                    </a:cubicBezTo>
                    <a:cubicBezTo>
                      <a:pt x="4086" y="1775"/>
                      <a:pt x="4075" y="1775"/>
                      <a:pt x="4059" y="1773"/>
                    </a:cubicBezTo>
                    <a:cubicBezTo>
                      <a:pt x="4427" y="1193"/>
                      <a:pt x="4355" y="433"/>
                      <a:pt x="4328" y="240"/>
                    </a:cubicBezTo>
                    <a:cubicBezTo>
                      <a:pt x="4327" y="214"/>
                      <a:pt x="4321" y="186"/>
                      <a:pt x="4312" y="162"/>
                    </a:cubicBezTo>
                    <a:cubicBezTo>
                      <a:pt x="4276" y="69"/>
                      <a:pt x="4188" y="8"/>
                      <a:pt x="4090" y="2"/>
                    </a:cubicBezTo>
                    <a:cubicBezTo>
                      <a:pt x="4083" y="1"/>
                      <a:pt x="4054" y="0"/>
                      <a:pt x="4007" y="0"/>
                    </a:cubicBezTo>
                    <a:cubicBezTo>
                      <a:pt x="3737" y="0"/>
                      <a:pt x="2885" y="44"/>
                      <a:pt x="2389" y="598"/>
                    </a:cubicBezTo>
                    <a:cubicBezTo>
                      <a:pt x="2326" y="669"/>
                      <a:pt x="2272" y="747"/>
                      <a:pt x="2224" y="826"/>
                    </a:cubicBezTo>
                    <a:cubicBezTo>
                      <a:pt x="2177" y="747"/>
                      <a:pt x="2123" y="669"/>
                      <a:pt x="2059" y="598"/>
                    </a:cubicBezTo>
                    <a:cubicBezTo>
                      <a:pt x="1565" y="44"/>
                      <a:pt x="714" y="0"/>
                      <a:pt x="4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40"/>
              <p:cNvSpPr/>
              <p:nvPr/>
            </p:nvSpPr>
            <p:spPr>
              <a:xfrm>
                <a:off x="4082045" y="4256662"/>
                <a:ext cx="16933" cy="14482"/>
              </a:xfrm>
              <a:custGeom>
                <a:avLst/>
                <a:gdLst/>
                <a:ahLst/>
                <a:cxnLst/>
                <a:rect l="l" t="t" r="r" b="b"/>
                <a:pathLst>
                  <a:path w="594" h="508" extrusionOk="0">
                    <a:moveTo>
                      <a:pt x="299" y="1"/>
                    </a:moveTo>
                    <a:cubicBezTo>
                      <a:pt x="188" y="1"/>
                      <a:pt x="88" y="68"/>
                      <a:pt x="56" y="173"/>
                    </a:cubicBezTo>
                    <a:cubicBezTo>
                      <a:pt x="1" y="349"/>
                      <a:pt x="131" y="508"/>
                      <a:pt x="298" y="508"/>
                    </a:cubicBezTo>
                    <a:lnTo>
                      <a:pt x="299" y="508"/>
                    </a:lnTo>
                    <a:cubicBezTo>
                      <a:pt x="409" y="508"/>
                      <a:pt x="509" y="440"/>
                      <a:pt x="544" y="335"/>
                    </a:cubicBezTo>
                    <a:cubicBezTo>
                      <a:pt x="593" y="163"/>
                      <a:pt x="464" y="1"/>
                      <a:pt x="2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40"/>
              <p:cNvSpPr/>
              <p:nvPr/>
            </p:nvSpPr>
            <p:spPr>
              <a:xfrm>
                <a:off x="3957638" y="4014548"/>
                <a:ext cx="126716" cy="256682"/>
              </a:xfrm>
              <a:custGeom>
                <a:avLst/>
                <a:gdLst/>
                <a:ahLst/>
                <a:cxnLst/>
                <a:rect l="l" t="t" r="r" b="b"/>
                <a:pathLst>
                  <a:path w="4445" h="9004" extrusionOk="0">
                    <a:moveTo>
                      <a:pt x="600" y="508"/>
                    </a:moveTo>
                    <a:lnTo>
                      <a:pt x="600" y="508"/>
                    </a:lnTo>
                    <a:cubicBezTo>
                      <a:pt x="886" y="527"/>
                      <a:pt x="1393" y="609"/>
                      <a:pt x="1679" y="930"/>
                    </a:cubicBezTo>
                    <a:cubicBezTo>
                      <a:pt x="1902" y="1179"/>
                      <a:pt x="1962" y="1546"/>
                      <a:pt x="1967" y="1834"/>
                    </a:cubicBezTo>
                    <a:lnTo>
                      <a:pt x="1967" y="1941"/>
                    </a:lnTo>
                    <a:cubicBezTo>
                      <a:pt x="1967" y="1981"/>
                      <a:pt x="1965" y="2021"/>
                      <a:pt x="1962" y="2056"/>
                    </a:cubicBezTo>
                    <a:cubicBezTo>
                      <a:pt x="1680" y="2030"/>
                      <a:pt x="1192" y="1939"/>
                      <a:pt x="902" y="1617"/>
                    </a:cubicBezTo>
                    <a:cubicBezTo>
                      <a:pt x="631" y="1312"/>
                      <a:pt x="588" y="819"/>
                      <a:pt x="600" y="508"/>
                    </a:cubicBezTo>
                    <a:close/>
                    <a:moveTo>
                      <a:pt x="3846" y="506"/>
                    </a:moveTo>
                    <a:lnTo>
                      <a:pt x="3846" y="506"/>
                    </a:lnTo>
                    <a:cubicBezTo>
                      <a:pt x="3860" y="819"/>
                      <a:pt x="3815" y="1312"/>
                      <a:pt x="3544" y="1615"/>
                    </a:cubicBezTo>
                    <a:cubicBezTo>
                      <a:pt x="3254" y="1938"/>
                      <a:pt x="2767" y="2030"/>
                      <a:pt x="2484" y="2056"/>
                    </a:cubicBezTo>
                    <a:cubicBezTo>
                      <a:pt x="2464" y="1764"/>
                      <a:pt x="2479" y="1252"/>
                      <a:pt x="2767" y="930"/>
                    </a:cubicBezTo>
                    <a:cubicBezTo>
                      <a:pt x="3056" y="608"/>
                      <a:pt x="3560" y="526"/>
                      <a:pt x="3846" y="506"/>
                    </a:cubicBezTo>
                    <a:close/>
                    <a:moveTo>
                      <a:pt x="3845" y="2281"/>
                    </a:moveTo>
                    <a:lnTo>
                      <a:pt x="3845" y="2281"/>
                    </a:lnTo>
                    <a:cubicBezTo>
                      <a:pt x="3857" y="2594"/>
                      <a:pt x="3813" y="3087"/>
                      <a:pt x="3541" y="3390"/>
                    </a:cubicBezTo>
                    <a:cubicBezTo>
                      <a:pt x="3416" y="3531"/>
                      <a:pt x="3251" y="3628"/>
                      <a:pt x="3082" y="3694"/>
                    </a:cubicBezTo>
                    <a:cubicBezTo>
                      <a:pt x="3067" y="3702"/>
                      <a:pt x="3052" y="3708"/>
                      <a:pt x="3037" y="3712"/>
                    </a:cubicBezTo>
                    <a:cubicBezTo>
                      <a:pt x="2835" y="3786"/>
                      <a:pt x="2631" y="3817"/>
                      <a:pt x="2482" y="3831"/>
                    </a:cubicBezTo>
                    <a:cubicBezTo>
                      <a:pt x="2464" y="3540"/>
                      <a:pt x="2479" y="3027"/>
                      <a:pt x="2766" y="2705"/>
                    </a:cubicBezTo>
                    <a:cubicBezTo>
                      <a:pt x="2884" y="2572"/>
                      <a:pt x="3038" y="2480"/>
                      <a:pt x="3200" y="2416"/>
                    </a:cubicBezTo>
                    <a:cubicBezTo>
                      <a:pt x="3218" y="2408"/>
                      <a:pt x="3238" y="2404"/>
                      <a:pt x="3256" y="2396"/>
                    </a:cubicBezTo>
                    <a:cubicBezTo>
                      <a:pt x="3470" y="2321"/>
                      <a:pt x="3689" y="2290"/>
                      <a:pt x="3845" y="2281"/>
                    </a:cubicBezTo>
                    <a:close/>
                    <a:moveTo>
                      <a:pt x="600" y="2284"/>
                    </a:moveTo>
                    <a:cubicBezTo>
                      <a:pt x="756" y="2294"/>
                      <a:pt x="973" y="2323"/>
                      <a:pt x="1187" y="2398"/>
                    </a:cubicBezTo>
                    <a:cubicBezTo>
                      <a:pt x="1207" y="2405"/>
                      <a:pt x="1225" y="2413"/>
                      <a:pt x="1244" y="2419"/>
                    </a:cubicBezTo>
                    <a:cubicBezTo>
                      <a:pt x="1405" y="2482"/>
                      <a:pt x="1560" y="2573"/>
                      <a:pt x="1679" y="2706"/>
                    </a:cubicBezTo>
                    <a:cubicBezTo>
                      <a:pt x="1902" y="2955"/>
                      <a:pt x="1962" y="3323"/>
                      <a:pt x="1967" y="3610"/>
                    </a:cubicBezTo>
                    <a:lnTo>
                      <a:pt x="1967" y="3717"/>
                    </a:lnTo>
                    <a:cubicBezTo>
                      <a:pt x="1967" y="3757"/>
                      <a:pt x="1965" y="3798"/>
                      <a:pt x="1962" y="3832"/>
                    </a:cubicBezTo>
                    <a:cubicBezTo>
                      <a:pt x="1814" y="3820"/>
                      <a:pt x="1608" y="3787"/>
                      <a:pt x="1406" y="3715"/>
                    </a:cubicBezTo>
                    <a:lnTo>
                      <a:pt x="1363" y="3697"/>
                    </a:lnTo>
                    <a:cubicBezTo>
                      <a:pt x="1193" y="3630"/>
                      <a:pt x="1030" y="3532"/>
                      <a:pt x="902" y="3393"/>
                    </a:cubicBezTo>
                    <a:cubicBezTo>
                      <a:pt x="631" y="3089"/>
                      <a:pt x="586" y="2596"/>
                      <a:pt x="600" y="2284"/>
                    </a:cubicBezTo>
                    <a:close/>
                    <a:moveTo>
                      <a:pt x="600" y="4056"/>
                    </a:moveTo>
                    <a:lnTo>
                      <a:pt x="600" y="4056"/>
                    </a:lnTo>
                    <a:cubicBezTo>
                      <a:pt x="747" y="4065"/>
                      <a:pt x="952" y="4093"/>
                      <a:pt x="1156" y="4160"/>
                    </a:cubicBezTo>
                    <a:cubicBezTo>
                      <a:pt x="1196" y="4177"/>
                      <a:pt x="1238" y="4192"/>
                      <a:pt x="1277" y="4205"/>
                    </a:cubicBezTo>
                    <a:cubicBezTo>
                      <a:pt x="1426" y="4270"/>
                      <a:pt x="1568" y="4355"/>
                      <a:pt x="1677" y="4480"/>
                    </a:cubicBezTo>
                    <a:cubicBezTo>
                      <a:pt x="1899" y="4729"/>
                      <a:pt x="1959" y="5096"/>
                      <a:pt x="1965" y="5382"/>
                    </a:cubicBezTo>
                    <a:lnTo>
                      <a:pt x="1965" y="5489"/>
                    </a:lnTo>
                    <a:cubicBezTo>
                      <a:pt x="1965" y="5530"/>
                      <a:pt x="1964" y="5569"/>
                      <a:pt x="1959" y="5605"/>
                    </a:cubicBezTo>
                    <a:cubicBezTo>
                      <a:pt x="1679" y="5578"/>
                      <a:pt x="1189" y="5487"/>
                      <a:pt x="901" y="5165"/>
                    </a:cubicBezTo>
                    <a:cubicBezTo>
                      <a:pt x="631" y="4863"/>
                      <a:pt x="588" y="4370"/>
                      <a:pt x="600" y="4056"/>
                    </a:cubicBezTo>
                    <a:close/>
                    <a:moveTo>
                      <a:pt x="3845" y="4056"/>
                    </a:moveTo>
                    <a:lnTo>
                      <a:pt x="3845" y="4056"/>
                    </a:lnTo>
                    <a:cubicBezTo>
                      <a:pt x="3857" y="4369"/>
                      <a:pt x="3813" y="4862"/>
                      <a:pt x="3541" y="5165"/>
                    </a:cubicBezTo>
                    <a:cubicBezTo>
                      <a:pt x="3253" y="5487"/>
                      <a:pt x="2766" y="5578"/>
                      <a:pt x="2482" y="5605"/>
                    </a:cubicBezTo>
                    <a:cubicBezTo>
                      <a:pt x="2464" y="5315"/>
                      <a:pt x="2479" y="4802"/>
                      <a:pt x="2766" y="4478"/>
                    </a:cubicBezTo>
                    <a:cubicBezTo>
                      <a:pt x="2877" y="4355"/>
                      <a:pt x="3016" y="4267"/>
                      <a:pt x="3166" y="4205"/>
                    </a:cubicBezTo>
                    <a:cubicBezTo>
                      <a:pt x="3208" y="4192"/>
                      <a:pt x="3248" y="4177"/>
                      <a:pt x="3289" y="4160"/>
                    </a:cubicBezTo>
                    <a:cubicBezTo>
                      <a:pt x="3493" y="4093"/>
                      <a:pt x="3696" y="4068"/>
                      <a:pt x="3845" y="4056"/>
                    </a:cubicBezTo>
                    <a:close/>
                    <a:moveTo>
                      <a:pt x="600" y="5833"/>
                    </a:moveTo>
                    <a:lnTo>
                      <a:pt x="600" y="5833"/>
                    </a:lnTo>
                    <a:cubicBezTo>
                      <a:pt x="886" y="5854"/>
                      <a:pt x="1393" y="5937"/>
                      <a:pt x="1679" y="6257"/>
                    </a:cubicBezTo>
                    <a:cubicBezTo>
                      <a:pt x="1902" y="6506"/>
                      <a:pt x="1962" y="6874"/>
                      <a:pt x="1967" y="7160"/>
                    </a:cubicBezTo>
                    <a:lnTo>
                      <a:pt x="1967" y="7268"/>
                    </a:lnTo>
                    <a:cubicBezTo>
                      <a:pt x="1967" y="7308"/>
                      <a:pt x="1965" y="7347"/>
                      <a:pt x="1962" y="7383"/>
                    </a:cubicBezTo>
                    <a:cubicBezTo>
                      <a:pt x="1680" y="7358"/>
                      <a:pt x="1192" y="7265"/>
                      <a:pt x="902" y="6942"/>
                    </a:cubicBezTo>
                    <a:cubicBezTo>
                      <a:pt x="631" y="6640"/>
                      <a:pt x="586" y="6148"/>
                      <a:pt x="600" y="5833"/>
                    </a:cubicBezTo>
                    <a:close/>
                    <a:moveTo>
                      <a:pt x="3846" y="5833"/>
                    </a:moveTo>
                    <a:lnTo>
                      <a:pt x="3846" y="5833"/>
                    </a:lnTo>
                    <a:cubicBezTo>
                      <a:pt x="3858" y="6147"/>
                      <a:pt x="3815" y="6640"/>
                      <a:pt x="3544" y="6942"/>
                    </a:cubicBezTo>
                    <a:cubicBezTo>
                      <a:pt x="3254" y="7265"/>
                      <a:pt x="2767" y="7358"/>
                      <a:pt x="2484" y="7383"/>
                    </a:cubicBezTo>
                    <a:cubicBezTo>
                      <a:pt x="2466" y="7092"/>
                      <a:pt x="2481" y="6580"/>
                      <a:pt x="2767" y="6257"/>
                    </a:cubicBezTo>
                    <a:cubicBezTo>
                      <a:pt x="2889" y="6121"/>
                      <a:pt x="3052" y="6027"/>
                      <a:pt x="3218" y="5964"/>
                    </a:cubicBezTo>
                    <a:cubicBezTo>
                      <a:pt x="3229" y="5959"/>
                      <a:pt x="3238" y="5956"/>
                      <a:pt x="3248" y="5952"/>
                    </a:cubicBezTo>
                    <a:cubicBezTo>
                      <a:pt x="3466" y="5874"/>
                      <a:pt x="3689" y="5844"/>
                      <a:pt x="3846" y="5833"/>
                    </a:cubicBezTo>
                    <a:close/>
                    <a:moveTo>
                      <a:pt x="445" y="0"/>
                    </a:moveTo>
                    <a:cubicBezTo>
                      <a:pt x="395" y="0"/>
                      <a:pt x="364" y="2"/>
                      <a:pt x="357" y="2"/>
                    </a:cubicBezTo>
                    <a:cubicBezTo>
                      <a:pt x="259" y="8"/>
                      <a:pt x="175" y="68"/>
                      <a:pt x="138" y="158"/>
                    </a:cubicBezTo>
                    <a:cubicBezTo>
                      <a:pt x="127" y="184"/>
                      <a:pt x="121" y="212"/>
                      <a:pt x="120" y="241"/>
                    </a:cubicBezTo>
                    <a:cubicBezTo>
                      <a:pt x="93" y="430"/>
                      <a:pt x="18" y="1199"/>
                      <a:pt x="390" y="1779"/>
                    </a:cubicBezTo>
                    <a:cubicBezTo>
                      <a:pt x="372" y="1779"/>
                      <a:pt x="363" y="1780"/>
                      <a:pt x="360" y="1780"/>
                    </a:cubicBezTo>
                    <a:cubicBezTo>
                      <a:pt x="264" y="1786"/>
                      <a:pt x="180" y="1845"/>
                      <a:pt x="139" y="1933"/>
                    </a:cubicBezTo>
                    <a:cubicBezTo>
                      <a:pt x="129" y="1961"/>
                      <a:pt x="121" y="1988"/>
                      <a:pt x="120" y="2017"/>
                    </a:cubicBezTo>
                    <a:cubicBezTo>
                      <a:pt x="93" y="2206"/>
                      <a:pt x="18" y="2973"/>
                      <a:pt x="387" y="3553"/>
                    </a:cubicBezTo>
                    <a:cubicBezTo>
                      <a:pt x="372" y="3553"/>
                      <a:pt x="361" y="3555"/>
                      <a:pt x="357" y="3555"/>
                    </a:cubicBezTo>
                    <a:cubicBezTo>
                      <a:pt x="262" y="3561"/>
                      <a:pt x="177" y="3619"/>
                      <a:pt x="138" y="3708"/>
                    </a:cubicBezTo>
                    <a:cubicBezTo>
                      <a:pt x="127" y="3735"/>
                      <a:pt x="120" y="3763"/>
                      <a:pt x="117" y="3792"/>
                    </a:cubicBezTo>
                    <a:cubicBezTo>
                      <a:pt x="91" y="3981"/>
                      <a:pt x="17" y="4750"/>
                      <a:pt x="387" y="5330"/>
                    </a:cubicBezTo>
                    <a:cubicBezTo>
                      <a:pt x="370" y="5330"/>
                      <a:pt x="361" y="5331"/>
                      <a:pt x="357" y="5331"/>
                    </a:cubicBezTo>
                    <a:cubicBezTo>
                      <a:pt x="262" y="5337"/>
                      <a:pt x="177" y="5396"/>
                      <a:pt x="138" y="5484"/>
                    </a:cubicBezTo>
                    <a:cubicBezTo>
                      <a:pt x="127" y="5511"/>
                      <a:pt x="120" y="5539"/>
                      <a:pt x="117" y="5568"/>
                    </a:cubicBezTo>
                    <a:cubicBezTo>
                      <a:pt x="87" y="5778"/>
                      <a:pt x="0" y="6700"/>
                      <a:pt x="526" y="7290"/>
                    </a:cubicBezTo>
                    <a:cubicBezTo>
                      <a:pt x="952" y="7764"/>
                      <a:pt x="1616" y="7876"/>
                      <a:pt x="1967" y="7902"/>
                    </a:cubicBezTo>
                    <a:lnTo>
                      <a:pt x="1967" y="8498"/>
                    </a:lnTo>
                    <a:lnTo>
                      <a:pt x="354" y="8498"/>
                    </a:lnTo>
                    <a:cubicBezTo>
                      <a:pt x="226" y="8498"/>
                      <a:pt x="114" y="8588"/>
                      <a:pt x="94" y="8714"/>
                    </a:cubicBezTo>
                    <a:cubicBezTo>
                      <a:pt x="72" y="8872"/>
                      <a:pt x="195" y="9004"/>
                      <a:pt x="346" y="9004"/>
                    </a:cubicBezTo>
                    <a:lnTo>
                      <a:pt x="3711" y="9004"/>
                    </a:lnTo>
                    <a:cubicBezTo>
                      <a:pt x="3839" y="9004"/>
                      <a:pt x="3951" y="8914"/>
                      <a:pt x="3971" y="8789"/>
                    </a:cubicBezTo>
                    <a:cubicBezTo>
                      <a:pt x="3993" y="8632"/>
                      <a:pt x="3870" y="8498"/>
                      <a:pt x="3719" y="8498"/>
                    </a:cubicBezTo>
                    <a:lnTo>
                      <a:pt x="2475" y="8498"/>
                    </a:lnTo>
                    <a:lnTo>
                      <a:pt x="2475" y="7902"/>
                    </a:lnTo>
                    <a:cubicBezTo>
                      <a:pt x="2827" y="7878"/>
                      <a:pt x="3494" y="7765"/>
                      <a:pt x="3920" y="7290"/>
                    </a:cubicBezTo>
                    <a:cubicBezTo>
                      <a:pt x="4444" y="6701"/>
                      <a:pt x="4357" y="5785"/>
                      <a:pt x="4328" y="5569"/>
                    </a:cubicBezTo>
                    <a:cubicBezTo>
                      <a:pt x="4326" y="5539"/>
                      <a:pt x="4319" y="5509"/>
                      <a:pt x="4308" y="5484"/>
                    </a:cubicBezTo>
                    <a:cubicBezTo>
                      <a:pt x="4271" y="5396"/>
                      <a:pt x="4184" y="5337"/>
                      <a:pt x="4088" y="5331"/>
                    </a:cubicBezTo>
                    <a:cubicBezTo>
                      <a:pt x="4085" y="5331"/>
                      <a:pt x="4073" y="5331"/>
                      <a:pt x="4058" y="5330"/>
                    </a:cubicBezTo>
                    <a:cubicBezTo>
                      <a:pt x="4428" y="4751"/>
                      <a:pt x="4354" y="3987"/>
                      <a:pt x="4328" y="3793"/>
                    </a:cubicBezTo>
                    <a:cubicBezTo>
                      <a:pt x="4326" y="3763"/>
                      <a:pt x="4319" y="3733"/>
                      <a:pt x="4307" y="3708"/>
                    </a:cubicBezTo>
                    <a:cubicBezTo>
                      <a:pt x="4269" y="3619"/>
                      <a:pt x="4184" y="3561"/>
                      <a:pt x="4088" y="3555"/>
                    </a:cubicBezTo>
                    <a:cubicBezTo>
                      <a:pt x="4085" y="3555"/>
                      <a:pt x="4076" y="3555"/>
                      <a:pt x="4058" y="3553"/>
                    </a:cubicBezTo>
                    <a:cubicBezTo>
                      <a:pt x="4428" y="2973"/>
                      <a:pt x="4354" y="2210"/>
                      <a:pt x="4328" y="2017"/>
                    </a:cubicBezTo>
                    <a:cubicBezTo>
                      <a:pt x="4326" y="1987"/>
                      <a:pt x="4319" y="1957"/>
                      <a:pt x="4307" y="1930"/>
                    </a:cubicBezTo>
                    <a:cubicBezTo>
                      <a:pt x="4269" y="1843"/>
                      <a:pt x="4184" y="1785"/>
                      <a:pt x="4088" y="1779"/>
                    </a:cubicBezTo>
                    <a:cubicBezTo>
                      <a:pt x="4085" y="1779"/>
                      <a:pt x="4073" y="1779"/>
                      <a:pt x="4058" y="1777"/>
                    </a:cubicBezTo>
                    <a:cubicBezTo>
                      <a:pt x="4426" y="1199"/>
                      <a:pt x="4354" y="436"/>
                      <a:pt x="4328" y="241"/>
                    </a:cubicBezTo>
                    <a:cubicBezTo>
                      <a:pt x="4326" y="212"/>
                      <a:pt x="4320" y="182"/>
                      <a:pt x="4310" y="157"/>
                    </a:cubicBezTo>
                    <a:cubicBezTo>
                      <a:pt x="4272" y="67"/>
                      <a:pt x="4185" y="7"/>
                      <a:pt x="4089" y="2"/>
                    </a:cubicBezTo>
                    <a:cubicBezTo>
                      <a:pt x="4082" y="2"/>
                      <a:pt x="4053" y="1"/>
                      <a:pt x="4006" y="1"/>
                    </a:cubicBezTo>
                    <a:cubicBezTo>
                      <a:pt x="3736" y="1"/>
                      <a:pt x="2884" y="45"/>
                      <a:pt x="2388" y="599"/>
                    </a:cubicBezTo>
                    <a:cubicBezTo>
                      <a:pt x="2325" y="669"/>
                      <a:pt x="2271" y="746"/>
                      <a:pt x="2223" y="827"/>
                    </a:cubicBezTo>
                    <a:cubicBezTo>
                      <a:pt x="2177" y="746"/>
                      <a:pt x="2123" y="669"/>
                      <a:pt x="2058" y="599"/>
                    </a:cubicBezTo>
                    <a:cubicBezTo>
                      <a:pt x="1566" y="49"/>
                      <a:pt x="721" y="0"/>
                      <a:pt x="4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40"/>
              <p:cNvSpPr/>
              <p:nvPr/>
            </p:nvSpPr>
            <p:spPr>
              <a:xfrm>
                <a:off x="4013770" y="3972870"/>
                <a:ext cx="14425" cy="40595"/>
              </a:xfrm>
              <a:custGeom>
                <a:avLst/>
                <a:gdLst/>
                <a:ahLst/>
                <a:cxnLst/>
                <a:rect l="l" t="t" r="r" b="b"/>
                <a:pathLst>
                  <a:path w="506" h="1424" extrusionOk="0">
                    <a:moveTo>
                      <a:pt x="253" y="0"/>
                    </a:moveTo>
                    <a:cubicBezTo>
                      <a:pt x="112" y="0"/>
                      <a:pt x="1" y="115"/>
                      <a:pt x="1" y="255"/>
                    </a:cubicBezTo>
                    <a:lnTo>
                      <a:pt x="1" y="1171"/>
                    </a:lnTo>
                    <a:cubicBezTo>
                      <a:pt x="1" y="1310"/>
                      <a:pt x="115" y="1424"/>
                      <a:pt x="253" y="1424"/>
                    </a:cubicBezTo>
                    <a:cubicBezTo>
                      <a:pt x="265" y="1424"/>
                      <a:pt x="278" y="1423"/>
                      <a:pt x="290" y="1421"/>
                    </a:cubicBezTo>
                    <a:cubicBezTo>
                      <a:pt x="416" y="1401"/>
                      <a:pt x="506" y="1289"/>
                      <a:pt x="506" y="1162"/>
                    </a:cubicBezTo>
                    <a:lnTo>
                      <a:pt x="506" y="262"/>
                    </a:lnTo>
                    <a:cubicBezTo>
                      <a:pt x="506" y="135"/>
                      <a:pt x="416" y="22"/>
                      <a:pt x="290" y="3"/>
                    </a:cubicBezTo>
                    <a:cubicBezTo>
                      <a:pt x="277" y="1"/>
                      <a:pt x="265" y="0"/>
                      <a:pt x="2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40"/>
              <p:cNvSpPr/>
              <p:nvPr/>
            </p:nvSpPr>
            <p:spPr>
              <a:xfrm>
                <a:off x="4013770" y="3951376"/>
                <a:ext cx="14425" cy="14624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13" extrusionOk="0">
                    <a:moveTo>
                      <a:pt x="253" y="0"/>
                    </a:moveTo>
                    <a:cubicBezTo>
                      <a:pt x="113" y="0"/>
                      <a:pt x="1" y="114"/>
                      <a:pt x="1" y="255"/>
                    </a:cubicBezTo>
                    <a:lnTo>
                      <a:pt x="1" y="259"/>
                    </a:lnTo>
                    <a:cubicBezTo>
                      <a:pt x="1" y="398"/>
                      <a:pt x="115" y="512"/>
                      <a:pt x="253" y="512"/>
                    </a:cubicBezTo>
                    <a:cubicBezTo>
                      <a:pt x="265" y="512"/>
                      <a:pt x="278" y="511"/>
                      <a:pt x="290" y="510"/>
                    </a:cubicBezTo>
                    <a:cubicBezTo>
                      <a:pt x="416" y="492"/>
                      <a:pt x="506" y="378"/>
                      <a:pt x="506" y="250"/>
                    </a:cubicBezTo>
                    <a:cubicBezTo>
                      <a:pt x="506" y="150"/>
                      <a:pt x="447" y="58"/>
                      <a:pt x="356" y="21"/>
                    </a:cubicBezTo>
                    <a:cubicBezTo>
                      <a:pt x="321" y="7"/>
                      <a:pt x="286" y="0"/>
                      <a:pt x="2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40"/>
              <p:cNvSpPr/>
              <p:nvPr/>
            </p:nvSpPr>
            <p:spPr>
              <a:xfrm>
                <a:off x="3985576" y="3979997"/>
                <a:ext cx="14425" cy="32613"/>
              </a:xfrm>
              <a:custGeom>
                <a:avLst/>
                <a:gdLst/>
                <a:ahLst/>
                <a:cxnLst/>
                <a:rect l="l" t="t" r="r" b="b"/>
                <a:pathLst>
                  <a:path w="506" h="1144" extrusionOk="0">
                    <a:moveTo>
                      <a:pt x="252" y="1"/>
                    </a:moveTo>
                    <a:cubicBezTo>
                      <a:pt x="112" y="1"/>
                      <a:pt x="0" y="114"/>
                      <a:pt x="0" y="254"/>
                    </a:cubicBezTo>
                    <a:lnTo>
                      <a:pt x="0" y="891"/>
                    </a:lnTo>
                    <a:cubicBezTo>
                      <a:pt x="0" y="1029"/>
                      <a:pt x="113" y="1144"/>
                      <a:pt x="251" y="1144"/>
                    </a:cubicBezTo>
                    <a:cubicBezTo>
                      <a:pt x="264" y="1144"/>
                      <a:pt x="277" y="1143"/>
                      <a:pt x="290" y="1141"/>
                    </a:cubicBezTo>
                    <a:cubicBezTo>
                      <a:pt x="416" y="1121"/>
                      <a:pt x="506" y="1009"/>
                      <a:pt x="506" y="882"/>
                    </a:cubicBezTo>
                    <a:lnTo>
                      <a:pt x="506" y="261"/>
                    </a:lnTo>
                    <a:cubicBezTo>
                      <a:pt x="506" y="134"/>
                      <a:pt x="416" y="21"/>
                      <a:pt x="290" y="3"/>
                    </a:cubicBezTo>
                    <a:cubicBezTo>
                      <a:pt x="277" y="1"/>
                      <a:pt x="264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40"/>
              <p:cNvSpPr/>
              <p:nvPr/>
            </p:nvSpPr>
            <p:spPr>
              <a:xfrm>
                <a:off x="3985576" y="3958474"/>
                <a:ext cx="14425" cy="14567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11" extrusionOk="0">
                    <a:moveTo>
                      <a:pt x="253" y="1"/>
                    </a:moveTo>
                    <a:cubicBezTo>
                      <a:pt x="113" y="1"/>
                      <a:pt x="0" y="114"/>
                      <a:pt x="0" y="253"/>
                    </a:cubicBezTo>
                    <a:lnTo>
                      <a:pt x="0" y="258"/>
                    </a:lnTo>
                    <a:cubicBezTo>
                      <a:pt x="0" y="397"/>
                      <a:pt x="114" y="511"/>
                      <a:pt x="253" y="511"/>
                    </a:cubicBezTo>
                    <a:cubicBezTo>
                      <a:pt x="265" y="511"/>
                      <a:pt x="277" y="510"/>
                      <a:pt x="290" y="508"/>
                    </a:cubicBezTo>
                    <a:cubicBezTo>
                      <a:pt x="416" y="491"/>
                      <a:pt x="506" y="377"/>
                      <a:pt x="506" y="250"/>
                    </a:cubicBezTo>
                    <a:cubicBezTo>
                      <a:pt x="506" y="151"/>
                      <a:pt x="447" y="58"/>
                      <a:pt x="356" y="21"/>
                    </a:cubicBezTo>
                    <a:cubicBezTo>
                      <a:pt x="321" y="7"/>
                      <a:pt x="286" y="1"/>
                      <a:pt x="2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40"/>
              <p:cNvSpPr/>
              <p:nvPr/>
            </p:nvSpPr>
            <p:spPr>
              <a:xfrm>
                <a:off x="4041963" y="3979997"/>
                <a:ext cx="14453" cy="32613"/>
              </a:xfrm>
              <a:custGeom>
                <a:avLst/>
                <a:gdLst/>
                <a:ahLst/>
                <a:cxnLst/>
                <a:rect l="l" t="t" r="r" b="b"/>
                <a:pathLst>
                  <a:path w="507" h="1144" extrusionOk="0">
                    <a:moveTo>
                      <a:pt x="253" y="1"/>
                    </a:moveTo>
                    <a:cubicBezTo>
                      <a:pt x="112" y="1"/>
                      <a:pt x="1" y="114"/>
                      <a:pt x="1" y="254"/>
                    </a:cubicBezTo>
                    <a:lnTo>
                      <a:pt x="1" y="891"/>
                    </a:lnTo>
                    <a:cubicBezTo>
                      <a:pt x="1" y="1029"/>
                      <a:pt x="114" y="1144"/>
                      <a:pt x="252" y="1144"/>
                    </a:cubicBezTo>
                    <a:cubicBezTo>
                      <a:pt x="264" y="1144"/>
                      <a:pt x="277" y="1143"/>
                      <a:pt x="290" y="1141"/>
                    </a:cubicBezTo>
                    <a:cubicBezTo>
                      <a:pt x="416" y="1121"/>
                      <a:pt x="506" y="1009"/>
                      <a:pt x="506" y="882"/>
                    </a:cubicBezTo>
                    <a:lnTo>
                      <a:pt x="506" y="261"/>
                    </a:lnTo>
                    <a:cubicBezTo>
                      <a:pt x="506" y="134"/>
                      <a:pt x="416" y="21"/>
                      <a:pt x="290" y="3"/>
                    </a:cubicBezTo>
                    <a:cubicBezTo>
                      <a:pt x="278" y="1"/>
                      <a:pt x="265" y="1"/>
                      <a:pt x="2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40"/>
              <p:cNvSpPr/>
              <p:nvPr/>
            </p:nvSpPr>
            <p:spPr>
              <a:xfrm>
                <a:off x="4041963" y="3958474"/>
                <a:ext cx="14453" cy="14653"/>
              </a:xfrm>
              <a:custGeom>
                <a:avLst/>
                <a:gdLst/>
                <a:ahLst/>
                <a:cxnLst/>
                <a:rect l="l" t="t" r="r" b="b"/>
                <a:pathLst>
                  <a:path w="507" h="514" extrusionOk="0">
                    <a:moveTo>
                      <a:pt x="254" y="1"/>
                    </a:moveTo>
                    <a:cubicBezTo>
                      <a:pt x="114" y="1"/>
                      <a:pt x="1" y="114"/>
                      <a:pt x="1" y="256"/>
                    </a:cubicBezTo>
                    <a:lnTo>
                      <a:pt x="1" y="259"/>
                    </a:lnTo>
                    <a:cubicBezTo>
                      <a:pt x="1" y="398"/>
                      <a:pt x="115" y="514"/>
                      <a:pt x="254" y="514"/>
                    </a:cubicBezTo>
                    <a:cubicBezTo>
                      <a:pt x="266" y="514"/>
                      <a:pt x="278" y="513"/>
                      <a:pt x="290" y="511"/>
                    </a:cubicBezTo>
                    <a:cubicBezTo>
                      <a:pt x="416" y="491"/>
                      <a:pt x="506" y="377"/>
                      <a:pt x="506" y="250"/>
                    </a:cubicBezTo>
                    <a:cubicBezTo>
                      <a:pt x="506" y="151"/>
                      <a:pt x="448" y="58"/>
                      <a:pt x="356" y="21"/>
                    </a:cubicBezTo>
                    <a:cubicBezTo>
                      <a:pt x="321" y="7"/>
                      <a:pt x="287" y="1"/>
                      <a:pt x="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1" name="Google Shape;471;p40"/>
          <p:cNvGrpSpPr/>
          <p:nvPr/>
        </p:nvGrpSpPr>
        <p:grpSpPr>
          <a:xfrm>
            <a:off x="829654" y="3131579"/>
            <a:ext cx="422456" cy="418247"/>
            <a:chOff x="7238110" y="2698043"/>
            <a:chExt cx="374817" cy="371082"/>
          </a:xfrm>
        </p:grpSpPr>
        <p:sp>
          <p:nvSpPr>
            <p:cNvPr id="472" name="Google Shape;472;p40"/>
            <p:cNvSpPr/>
            <p:nvPr/>
          </p:nvSpPr>
          <p:spPr>
            <a:xfrm>
              <a:off x="7423210" y="2756341"/>
              <a:ext cx="58954" cy="53480"/>
            </a:xfrm>
            <a:custGeom>
              <a:avLst/>
              <a:gdLst/>
              <a:ahLst/>
              <a:cxnLst/>
              <a:rect l="l" t="t" r="r" b="b"/>
              <a:pathLst>
                <a:path w="2068" h="1876" extrusionOk="0">
                  <a:moveTo>
                    <a:pt x="1782" y="1"/>
                  </a:moveTo>
                  <a:cubicBezTo>
                    <a:pt x="1491" y="1"/>
                    <a:pt x="897" y="52"/>
                    <a:pt x="518" y="425"/>
                  </a:cubicBezTo>
                  <a:cubicBezTo>
                    <a:pt x="1" y="930"/>
                    <a:pt x="95" y="1861"/>
                    <a:pt x="95" y="1865"/>
                  </a:cubicBezTo>
                  <a:cubicBezTo>
                    <a:pt x="95" y="1865"/>
                    <a:pt x="184" y="1876"/>
                    <a:pt x="321" y="1876"/>
                  </a:cubicBezTo>
                  <a:cubicBezTo>
                    <a:pt x="632" y="1876"/>
                    <a:pt x="1193" y="1822"/>
                    <a:pt x="1552" y="1471"/>
                  </a:cubicBezTo>
                  <a:cubicBezTo>
                    <a:pt x="2068" y="966"/>
                    <a:pt x="1954" y="15"/>
                    <a:pt x="1954" y="8"/>
                  </a:cubicBezTo>
                  <a:cubicBezTo>
                    <a:pt x="1952" y="8"/>
                    <a:pt x="1887" y="1"/>
                    <a:pt x="1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0"/>
            <p:cNvSpPr/>
            <p:nvPr/>
          </p:nvSpPr>
          <p:spPr>
            <a:xfrm>
              <a:off x="7404794" y="2705969"/>
              <a:ext cx="42362" cy="74975"/>
            </a:xfrm>
            <a:custGeom>
              <a:avLst/>
              <a:gdLst/>
              <a:ahLst/>
              <a:cxnLst/>
              <a:rect l="l" t="t" r="r" b="b"/>
              <a:pathLst>
                <a:path w="1486" h="2630" extrusionOk="0">
                  <a:moveTo>
                    <a:pt x="727" y="0"/>
                  </a:moveTo>
                  <a:cubicBezTo>
                    <a:pt x="726" y="5"/>
                    <a:pt x="15" y="588"/>
                    <a:pt x="8" y="1310"/>
                  </a:cubicBezTo>
                  <a:cubicBezTo>
                    <a:pt x="0" y="2036"/>
                    <a:pt x="724" y="2628"/>
                    <a:pt x="727" y="2629"/>
                  </a:cubicBezTo>
                  <a:cubicBezTo>
                    <a:pt x="727" y="2629"/>
                    <a:pt x="1471" y="2046"/>
                    <a:pt x="1478" y="1318"/>
                  </a:cubicBezTo>
                  <a:cubicBezTo>
                    <a:pt x="1486" y="597"/>
                    <a:pt x="733" y="6"/>
                    <a:pt x="7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0"/>
            <p:cNvSpPr/>
            <p:nvPr/>
          </p:nvSpPr>
          <p:spPr>
            <a:xfrm>
              <a:off x="7369245" y="2756341"/>
              <a:ext cx="58896" cy="53452"/>
            </a:xfrm>
            <a:custGeom>
              <a:avLst/>
              <a:gdLst/>
              <a:ahLst/>
              <a:cxnLst/>
              <a:rect l="l" t="t" r="r" b="b"/>
              <a:pathLst>
                <a:path w="2066" h="1875" extrusionOk="0">
                  <a:moveTo>
                    <a:pt x="281" y="0"/>
                  </a:moveTo>
                  <a:cubicBezTo>
                    <a:pt x="179" y="0"/>
                    <a:pt x="115" y="7"/>
                    <a:pt x="114" y="7"/>
                  </a:cubicBezTo>
                  <a:cubicBezTo>
                    <a:pt x="114" y="14"/>
                    <a:pt x="0" y="964"/>
                    <a:pt x="515" y="1469"/>
                  </a:cubicBezTo>
                  <a:cubicBezTo>
                    <a:pt x="872" y="1819"/>
                    <a:pt x="1427" y="1875"/>
                    <a:pt x="1739" y="1875"/>
                  </a:cubicBezTo>
                  <a:cubicBezTo>
                    <a:pt x="1881" y="1875"/>
                    <a:pt x="1973" y="1863"/>
                    <a:pt x="1973" y="1862"/>
                  </a:cubicBezTo>
                  <a:cubicBezTo>
                    <a:pt x="1973" y="1859"/>
                    <a:pt x="2066" y="930"/>
                    <a:pt x="1549" y="422"/>
                  </a:cubicBezTo>
                  <a:cubicBezTo>
                    <a:pt x="1167" y="49"/>
                    <a:pt x="570" y="0"/>
                    <a:pt x="2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0"/>
            <p:cNvSpPr/>
            <p:nvPr/>
          </p:nvSpPr>
          <p:spPr>
            <a:xfrm>
              <a:off x="7298945" y="2756341"/>
              <a:ext cx="58925" cy="53480"/>
            </a:xfrm>
            <a:custGeom>
              <a:avLst/>
              <a:gdLst/>
              <a:ahLst/>
              <a:cxnLst/>
              <a:rect l="l" t="t" r="r" b="b"/>
              <a:pathLst>
                <a:path w="2067" h="1876" extrusionOk="0">
                  <a:moveTo>
                    <a:pt x="1781" y="1"/>
                  </a:moveTo>
                  <a:cubicBezTo>
                    <a:pt x="1491" y="1"/>
                    <a:pt x="897" y="52"/>
                    <a:pt x="518" y="425"/>
                  </a:cubicBezTo>
                  <a:cubicBezTo>
                    <a:pt x="1" y="930"/>
                    <a:pt x="94" y="1861"/>
                    <a:pt x="94" y="1865"/>
                  </a:cubicBezTo>
                  <a:cubicBezTo>
                    <a:pt x="94" y="1865"/>
                    <a:pt x="182" y="1876"/>
                    <a:pt x="320" y="1876"/>
                  </a:cubicBezTo>
                  <a:cubicBezTo>
                    <a:pt x="631" y="1876"/>
                    <a:pt x="1192" y="1822"/>
                    <a:pt x="1552" y="1471"/>
                  </a:cubicBezTo>
                  <a:cubicBezTo>
                    <a:pt x="2066" y="966"/>
                    <a:pt x="1952" y="15"/>
                    <a:pt x="1952" y="8"/>
                  </a:cubicBezTo>
                  <a:cubicBezTo>
                    <a:pt x="1951" y="8"/>
                    <a:pt x="1886" y="1"/>
                    <a:pt x="17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0"/>
            <p:cNvSpPr/>
            <p:nvPr/>
          </p:nvSpPr>
          <p:spPr>
            <a:xfrm>
              <a:off x="7280444" y="2705969"/>
              <a:ext cx="42391" cy="74975"/>
            </a:xfrm>
            <a:custGeom>
              <a:avLst/>
              <a:gdLst/>
              <a:ahLst/>
              <a:cxnLst/>
              <a:rect l="l" t="t" r="r" b="b"/>
              <a:pathLst>
                <a:path w="1487" h="2630" extrusionOk="0">
                  <a:moveTo>
                    <a:pt x="728" y="0"/>
                  </a:moveTo>
                  <a:cubicBezTo>
                    <a:pt x="726" y="5"/>
                    <a:pt x="16" y="588"/>
                    <a:pt x="8" y="1310"/>
                  </a:cubicBezTo>
                  <a:cubicBezTo>
                    <a:pt x="1" y="2036"/>
                    <a:pt x="725" y="2628"/>
                    <a:pt x="728" y="2629"/>
                  </a:cubicBezTo>
                  <a:cubicBezTo>
                    <a:pt x="728" y="2629"/>
                    <a:pt x="1471" y="2046"/>
                    <a:pt x="1479" y="1318"/>
                  </a:cubicBezTo>
                  <a:cubicBezTo>
                    <a:pt x="1486" y="597"/>
                    <a:pt x="734" y="6"/>
                    <a:pt x="7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0"/>
            <p:cNvSpPr/>
            <p:nvPr/>
          </p:nvSpPr>
          <p:spPr>
            <a:xfrm>
              <a:off x="7244924" y="2756341"/>
              <a:ext cx="58954" cy="53452"/>
            </a:xfrm>
            <a:custGeom>
              <a:avLst/>
              <a:gdLst/>
              <a:ahLst/>
              <a:cxnLst/>
              <a:rect l="l" t="t" r="r" b="b"/>
              <a:pathLst>
                <a:path w="2068" h="1875" extrusionOk="0">
                  <a:moveTo>
                    <a:pt x="283" y="0"/>
                  </a:moveTo>
                  <a:cubicBezTo>
                    <a:pt x="180" y="0"/>
                    <a:pt x="116" y="7"/>
                    <a:pt x="115" y="7"/>
                  </a:cubicBezTo>
                  <a:cubicBezTo>
                    <a:pt x="115" y="14"/>
                    <a:pt x="1" y="964"/>
                    <a:pt x="517" y="1469"/>
                  </a:cubicBezTo>
                  <a:cubicBezTo>
                    <a:pt x="872" y="1819"/>
                    <a:pt x="1426" y="1875"/>
                    <a:pt x="1739" y="1875"/>
                  </a:cubicBezTo>
                  <a:cubicBezTo>
                    <a:pt x="1881" y="1875"/>
                    <a:pt x="1973" y="1863"/>
                    <a:pt x="1974" y="1862"/>
                  </a:cubicBezTo>
                  <a:cubicBezTo>
                    <a:pt x="1974" y="1859"/>
                    <a:pt x="2068" y="930"/>
                    <a:pt x="1551" y="422"/>
                  </a:cubicBezTo>
                  <a:cubicBezTo>
                    <a:pt x="1170" y="49"/>
                    <a:pt x="572" y="0"/>
                    <a:pt x="2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0"/>
            <p:cNvSpPr/>
            <p:nvPr/>
          </p:nvSpPr>
          <p:spPr>
            <a:xfrm>
              <a:off x="7330902" y="2939074"/>
              <a:ext cx="35036" cy="31786"/>
            </a:xfrm>
            <a:custGeom>
              <a:avLst/>
              <a:gdLst/>
              <a:ahLst/>
              <a:cxnLst/>
              <a:rect l="l" t="t" r="r" b="b"/>
              <a:pathLst>
                <a:path w="1229" h="1115" extrusionOk="0">
                  <a:moveTo>
                    <a:pt x="1058" y="0"/>
                  </a:moveTo>
                  <a:cubicBezTo>
                    <a:pt x="885" y="0"/>
                    <a:pt x="533" y="30"/>
                    <a:pt x="308" y="252"/>
                  </a:cubicBezTo>
                  <a:cubicBezTo>
                    <a:pt x="1" y="553"/>
                    <a:pt x="58" y="1106"/>
                    <a:pt x="58" y="1108"/>
                  </a:cubicBezTo>
                  <a:cubicBezTo>
                    <a:pt x="58" y="1108"/>
                    <a:pt x="111" y="1114"/>
                    <a:pt x="194" y="1114"/>
                  </a:cubicBezTo>
                  <a:cubicBezTo>
                    <a:pt x="379" y="1114"/>
                    <a:pt x="710" y="1082"/>
                    <a:pt x="923" y="874"/>
                  </a:cubicBezTo>
                  <a:cubicBezTo>
                    <a:pt x="1228" y="574"/>
                    <a:pt x="1161" y="7"/>
                    <a:pt x="1161" y="4"/>
                  </a:cubicBezTo>
                  <a:cubicBezTo>
                    <a:pt x="1161" y="4"/>
                    <a:pt x="1121" y="0"/>
                    <a:pt x="1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0"/>
            <p:cNvSpPr/>
            <p:nvPr/>
          </p:nvSpPr>
          <p:spPr>
            <a:xfrm>
              <a:off x="7298831" y="2939074"/>
              <a:ext cx="35064" cy="31786"/>
            </a:xfrm>
            <a:custGeom>
              <a:avLst/>
              <a:gdLst/>
              <a:ahLst/>
              <a:cxnLst/>
              <a:rect l="l" t="t" r="r" b="b"/>
              <a:pathLst>
                <a:path w="1230" h="1115" extrusionOk="0">
                  <a:moveTo>
                    <a:pt x="170" y="1"/>
                  </a:moveTo>
                  <a:cubicBezTo>
                    <a:pt x="108" y="1"/>
                    <a:pt x="70" y="4"/>
                    <a:pt x="69" y="4"/>
                  </a:cubicBezTo>
                  <a:cubicBezTo>
                    <a:pt x="69" y="7"/>
                    <a:pt x="0" y="571"/>
                    <a:pt x="307" y="874"/>
                  </a:cubicBezTo>
                  <a:cubicBezTo>
                    <a:pt x="520" y="1082"/>
                    <a:pt x="852" y="1114"/>
                    <a:pt x="1037" y="1114"/>
                  </a:cubicBezTo>
                  <a:cubicBezTo>
                    <a:pt x="1120" y="1114"/>
                    <a:pt x="1174" y="1108"/>
                    <a:pt x="1174" y="1108"/>
                  </a:cubicBezTo>
                  <a:cubicBezTo>
                    <a:pt x="1174" y="1106"/>
                    <a:pt x="1229" y="553"/>
                    <a:pt x="922" y="252"/>
                  </a:cubicBezTo>
                  <a:cubicBezTo>
                    <a:pt x="696" y="30"/>
                    <a:pt x="342" y="1"/>
                    <a:pt x="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0"/>
            <p:cNvSpPr/>
            <p:nvPr/>
          </p:nvSpPr>
          <p:spPr>
            <a:xfrm>
              <a:off x="7278135" y="2883827"/>
              <a:ext cx="35036" cy="31814"/>
            </a:xfrm>
            <a:custGeom>
              <a:avLst/>
              <a:gdLst/>
              <a:ahLst/>
              <a:cxnLst/>
              <a:rect l="l" t="t" r="r" b="b"/>
              <a:pathLst>
                <a:path w="1229" h="1116" extrusionOk="0">
                  <a:moveTo>
                    <a:pt x="1061" y="1"/>
                  </a:moveTo>
                  <a:cubicBezTo>
                    <a:pt x="889" y="1"/>
                    <a:pt x="534" y="30"/>
                    <a:pt x="308" y="252"/>
                  </a:cubicBezTo>
                  <a:cubicBezTo>
                    <a:pt x="1" y="553"/>
                    <a:pt x="58" y="1106"/>
                    <a:pt x="58" y="1109"/>
                  </a:cubicBezTo>
                  <a:cubicBezTo>
                    <a:pt x="58" y="1109"/>
                    <a:pt x="111" y="1115"/>
                    <a:pt x="193" y="1115"/>
                  </a:cubicBezTo>
                  <a:cubicBezTo>
                    <a:pt x="378" y="1115"/>
                    <a:pt x="710" y="1083"/>
                    <a:pt x="922" y="874"/>
                  </a:cubicBezTo>
                  <a:cubicBezTo>
                    <a:pt x="1228" y="574"/>
                    <a:pt x="1161" y="9"/>
                    <a:pt x="1161" y="4"/>
                  </a:cubicBezTo>
                  <a:cubicBezTo>
                    <a:pt x="1160" y="4"/>
                    <a:pt x="1122" y="1"/>
                    <a:pt x="1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0"/>
            <p:cNvSpPr/>
            <p:nvPr/>
          </p:nvSpPr>
          <p:spPr>
            <a:xfrm>
              <a:off x="7246035" y="2883827"/>
              <a:ext cx="35093" cy="31814"/>
            </a:xfrm>
            <a:custGeom>
              <a:avLst/>
              <a:gdLst/>
              <a:ahLst/>
              <a:cxnLst/>
              <a:rect l="l" t="t" r="r" b="b"/>
              <a:pathLst>
                <a:path w="1231" h="1116" extrusionOk="0">
                  <a:moveTo>
                    <a:pt x="171" y="1"/>
                  </a:moveTo>
                  <a:cubicBezTo>
                    <a:pt x="109" y="1"/>
                    <a:pt x="71" y="4"/>
                    <a:pt x="70" y="4"/>
                  </a:cubicBezTo>
                  <a:cubicBezTo>
                    <a:pt x="70" y="9"/>
                    <a:pt x="1" y="572"/>
                    <a:pt x="308" y="874"/>
                  </a:cubicBezTo>
                  <a:cubicBezTo>
                    <a:pt x="521" y="1083"/>
                    <a:pt x="854" y="1115"/>
                    <a:pt x="1038" y="1115"/>
                  </a:cubicBezTo>
                  <a:cubicBezTo>
                    <a:pt x="1121" y="1115"/>
                    <a:pt x="1174" y="1109"/>
                    <a:pt x="1173" y="1109"/>
                  </a:cubicBezTo>
                  <a:cubicBezTo>
                    <a:pt x="1173" y="1106"/>
                    <a:pt x="1230" y="554"/>
                    <a:pt x="923" y="252"/>
                  </a:cubicBezTo>
                  <a:cubicBezTo>
                    <a:pt x="697" y="30"/>
                    <a:pt x="343" y="1"/>
                    <a:pt x="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0"/>
            <p:cNvSpPr/>
            <p:nvPr/>
          </p:nvSpPr>
          <p:spPr>
            <a:xfrm>
              <a:off x="7547559" y="2756341"/>
              <a:ext cx="58954" cy="53480"/>
            </a:xfrm>
            <a:custGeom>
              <a:avLst/>
              <a:gdLst/>
              <a:ahLst/>
              <a:cxnLst/>
              <a:rect l="l" t="t" r="r" b="b"/>
              <a:pathLst>
                <a:path w="2068" h="1876" extrusionOk="0">
                  <a:moveTo>
                    <a:pt x="1782" y="1"/>
                  </a:moveTo>
                  <a:cubicBezTo>
                    <a:pt x="1491" y="1"/>
                    <a:pt x="897" y="52"/>
                    <a:pt x="518" y="425"/>
                  </a:cubicBezTo>
                  <a:cubicBezTo>
                    <a:pt x="0" y="930"/>
                    <a:pt x="95" y="1861"/>
                    <a:pt x="95" y="1865"/>
                  </a:cubicBezTo>
                  <a:cubicBezTo>
                    <a:pt x="95" y="1865"/>
                    <a:pt x="184" y="1876"/>
                    <a:pt x="321" y="1876"/>
                  </a:cubicBezTo>
                  <a:cubicBezTo>
                    <a:pt x="632" y="1876"/>
                    <a:pt x="1193" y="1822"/>
                    <a:pt x="1552" y="1471"/>
                  </a:cubicBezTo>
                  <a:cubicBezTo>
                    <a:pt x="2068" y="966"/>
                    <a:pt x="1954" y="15"/>
                    <a:pt x="1954" y="8"/>
                  </a:cubicBezTo>
                  <a:cubicBezTo>
                    <a:pt x="1952" y="8"/>
                    <a:pt x="1887" y="1"/>
                    <a:pt x="1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0"/>
            <p:cNvSpPr/>
            <p:nvPr/>
          </p:nvSpPr>
          <p:spPr>
            <a:xfrm>
              <a:off x="7529143" y="2705969"/>
              <a:ext cx="42362" cy="74975"/>
            </a:xfrm>
            <a:custGeom>
              <a:avLst/>
              <a:gdLst/>
              <a:ahLst/>
              <a:cxnLst/>
              <a:rect l="l" t="t" r="r" b="b"/>
              <a:pathLst>
                <a:path w="1486" h="2630" extrusionOk="0">
                  <a:moveTo>
                    <a:pt x="727" y="0"/>
                  </a:moveTo>
                  <a:cubicBezTo>
                    <a:pt x="726" y="5"/>
                    <a:pt x="15" y="588"/>
                    <a:pt x="8" y="1310"/>
                  </a:cubicBezTo>
                  <a:cubicBezTo>
                    <a:pt x="0" y="2036"/>
                    <a:pt x="724" y="2628"/>
                    <a:pt x="727" y="2629"/>
                  </a:cubicBezTo>
                  <a:cubicBezTo>
                    <a:pt x="727" y="2629"/>
                    <a:pt x="1474" y="2046"/>
                    <a:pt x="1478" y="1318"/>
                  </a:cubicBezTo>
                  <a:cubicBezTo>
                    <a:pt x="1486" y="597"/>
                    <a:pt x="733" y="6"/>
                    <a:pt x="7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0"/>
            <p:cNvSpPr/>
            <p:nvPr/>
          </p:nvSpPr>
          <p:spPr>
            <a:xfrm>
              <a:off x="7493595" y="2756341"/>
              <a:ext cx="58896" cy="53452"/>
            </a:xfrm>
            <a:custGeom>
              <a:avLst/>
              <a:gdLst/>
              <a:ahLst/>
              <a:cxnLst/>
              <a:rect l="l" t="t" r="r" b="b"/>
              <a:pathLst>
                <a:path w="2066" h="1875" extrusionOk="0">
                  <a:moveTo>
                    <a:pt x="281" y="0"/>
                  </a:moveTo>
                  <a:cubicBezTo>
                    <a:pt x="179" y="0"/>
                    <a:pt x="115" y="7"/>
                    <a:pt x="114" y="7"/>
                  </a:cubicBezTo>
                  <a:cubicBezTo>
                    <a:pt x="114" y="14"/>
                    <a:pt x="0" y="964"/>
                    <a:pt x="514" y="1469"/>
                  </a:cubicBezTo>
                  <a:cubicBezTo>
                    <a:pt x="870" y="1819"/>
                    <a:pt x="1425" y="1875"/>
                    <a:pt x="1738" y="1875"/>
                  </a:cubicBezTo>
                  <a:cubicBezTo>
                    <a:pt x="1881" y="1875"/>
                    <a:pt x="1973" y="1863"/>
                    <a:pt x="1973" y="1862"/>
                  </a:cubicBezTo>
                  <a:cubicBezTo>
                    <a:pt x="1973" y="1859"/>
                    <a:pt x="2066" y="930"/>
                    <a:pt x="1549" y="422"/>
                  </a:cubicBezTo>
                  <a:cubicBezTo>
                    <a:pt x="1167" y="49"/>
                    <a:pt x="570" y="0"/>
                    <a:pt x="2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0"/>
            <p:cNvSpPr/>
            <p:nvPr/>
          </p:nvSpPr>
          <p:spPr>
            <a:xfrm>
              <a:off x="7278135" y="3009146"/>
              <a:ext cx="35036" cy="31786"/>
            </a:xfrm>
            <a:custGeom>
              <a:avLst/>
              <a:gdLst/>
              <a:ahLst/>
              <a:cxnLst/>
              <a:rect l="l" t="t" r="r" b="b"/>
              <a:pathLst>
                <a:path w="1229" h="1115" extrusionOk="0">
                  <a:moveTo>
                    <a:pt x="1061" y="1"/>
                  </a:moveTo>
                  <a:cubicBezTo>
                    <a:pt x="889" y="1"/>
                    <a:pt x="534" y="30"/>
                    <a:pt x="308" y="252"/>
                  </a:cubicBezTo>
                  <a:cubicBezTo>
                    <a:pt x="1" y="553"/>
                    <a:pt x="58" y="1106"/>
                    <a:pt x="58" y="1108"/>
                  </a:cubicBezTo>
                  <a:cubicBezTo>
                    <a:pt x="58" y="1108"/>
                    <a:pt x="111" y="1114"/>
                    <a:pt x="194" y="1114"/>
                  </a:cubicBezTo>
                  <a:cubicBezTo>
                    <a:pt x="379" y="1114"/>
                    <a:pt x="710" y="1082"/>
                    <a:pt x="922" y="874"/>
                  </a:cubicBezTo>
                  <a:cubicBezTo>
                    <a:pt x="1228" y="574"/>
                    <a:pt x="1161" y="8"/>
                    <a:pt x="1161" y="5"/>
                  </a:cubicBezTo>
                  <a:cubicBezTo>
                    <a:pt x="1160" y="5"/>
                    <a:pt x="1122" y="1"/>
                    <a:pt x="1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0"/>
            <p:cNvSpPr/>
            <p:nvPr/>
          </p:nvSpPr>
          <p:spPr>
            <a:xfrm>
              <a:off x="7246035" y="3009146"/>
              <a:ext cx="35093" cy="31786"/>
            </a:xfrm>
            <a:custGeom>
              <a:avLst/>
              <a:gdLst/>
              <a:ahLst/>
              <a:cxnLst/>
              <a:rect l="l" t="t" r="r" b="b"/>
              <a:pathLst>
                <a:path w="1231" h="1115" extrusionOk="0">
                  <a:moveTo>
                    <a:pt x="171" y="1"/>
                  </a:moveTo>
                  <a:cubicBezTo>
                    <a:pt x="109" y="1"/>
                    <a:pt x="71" y="5"/>
                    <a:pt x="70" y="5"/>
                  </a:cubicBezTo>
                  <a:cubicBezTo>
                    <a:pt x="70" y="8"/>
                    <a:pt x="1" y="573"/>
                    <a:pt x="308" y="874"/>
                  </a:cubicBezTo>
                  <a:cubicBezTo>
                    <a:pt x="520" y="1082"/>
                    <a:pt x="853" y="1114"/>
                    <a:pt x="1038" y="1114"/>
                  </a:cubicBezTo>
                  <a:cubicBezTo>
                    <a:pt x="1120" y="1114"/>
                    <a:pt x="1174" y="1108"/>
                    <a:pt x="1173" y="1108"/>
                  </a:cubicBezTo>
                  <a:cubicBezTo>
                    <a:pt x="1173" y="1106"/>
                    <a:pt x="1230" y="553"/>
                    <a:pt x="923" y="252"/>
                  </a:cubicBezTo>
                  <a:cubicBezTo>
                    <a:pt x="697" y="30"/>
                    <a:pt x="343" y="1"/>
                    <a:pt x="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0"/>
            <p:cNvSpPr/>
            <p:nvPr/>
          </p:nvSpPr>
          <p:spPr>
            <a:xfrm>
              <a:off x="7524183" y="3009146"/>
              <a:ext cx="35036" cy="31786"/>
            </a:xfrm>
            <a:custGeom>
              <a:avLst/>
              <a:gdLst/>
              <a:ahLst/>
              <a:cxnLst/>
              <a:rect l="l" t="t" r="r" b="b"/>
              <a:pathLst>
                <a:path w="1229" h="1115" extrusionOk="0">
                  <a:moveTo>
                    <a:pt x="1060" y="1"/>
                  </a:moveTo>
                  <a:cubicBezTo>
                    <a:pt x="888" y="1"/>
                    <a:pt x="534" y="30"/>
                    <a:pt x="308" y="252"/>
                  </a:cubicBezTo>
                  <a:cubicBezTo>
                    <a:pt x="1" y="553"/>
                    <a:pt x="56" y="1106"/>
                    <a:pt x="56" y="1108"/>
                  </a:cubicBezTo>
                  <a:cubicBezTo>
                    <a:pt x="56" y="1108"/>
                    <a:pt x="109" y="1114"/>
                    <a:pt x="192" y="1114"/>
                  </a:cubicBezTo>
                  <a:cubicBezTo>
                    <a:pt x="378" y="1114"/>
                    <a:pt x="710" y="1082"/>
                    <a:pt x="922" y="874"/>
                  </a:cubicBezTo>
                  <a:cubicBezTo>
                    <a:pt x="1228" y="574"/>
                    <a:pt x="1161" y="8"/>
                    <a:pt x="1161" y="5"/>
                  </a:cubicBezTo>
                  <a:cubicBezTo>
                    <a:pt x="1160" y="5"/>
                    <a:pt x="1122" y="1"/>
                    <a:pt x="10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0"/>
            <p:cNvSpPr/>
            <p:nvPr/>
          </p:nvSpPr>
          <p:spPr>
            <a:xfrm>
              <a:off x="7491998" y="3009146"/>
              <a:ext cx="35064" cy="31786"/>
            </a:xfrm>
            <a:custGeom>
              <a:avLst/>
              <a:gdLst/>
              <a:ahLst/>
              <a:cxnLst/>
              <a:rect l="l" t="t" r="r" b="b"/>
              <a:pathLst>
                <a:path w="1230" h="1115" extrusionOk="0">
                  <a:moveTo>
                    <a:pt x="171" y="1"/>
                  </a:moveTo>
                  <a:cubicBezTo>
                    <a:pt x="109" y="1"/>
                    <a:pt x="71" y="5"/>
                    <a:pt x="70" y="5"/>
                  </a:cubicBezTo>
                  <a:cubicBezTo>
                    <a:pt x="70" y="8"/>
                    <a:pt x="1" y="573"/>
                    <a:pt x="308" y="874"/>
                  </a:cubicBezTo>
                  <a:cubicBezTo>
                    <a:pt x="522" y="1082"/>
                    <a:pt x="855" y="1114"/>
                    <a:pt x="1039" y="1114"/>
                  </a:cubicBezTo>
                  <a:cubicBezTo>
                    <a:pt x="1122" y="1114"/>
                    <a:pt x="1175" y="1108"/>
                    <a:pt x="1175" y="1108"/>
                  </a:cubicBezTo>
                  <a:cubicBezTo>
                    <a:pt x="1175" y="1106"/>
                    <a:pt x="1230" y="553"/>
                    <a:pt x="923" y="252"/>
                  </a:cubicBezTo>
                  <a:cubicBezTo>
                    <a:pt x="696" y="30"/>
                    <a:pt x="343" y="1"/>
                    <a:pt x="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0"/>
            <p:cNvSpPr/>
            <p:nvPr/>
          </p:nvSpPr>
          <p:spPr>
            <a:xfrm>
              <a:off x="7570194" y="2917380"/>
              <a:ext cx="35036" cy="31786"/>
            </a:xfrm>
            <a:custGeom>
              <a:avLst/>
              <a:gdLst/>
              <a:ahLst/>
              <a:cxnLst/>
              <a:rect l="l" t="t" r="r" b="b"/>
              <a:pathLst>
                <a:path w="1229" h="1115" extrusionOk="0">
                  <a:moveTo>
                    <a:pt x="1061" y="0"/>
                  </a:moveTo>
                  <a:cubicBezTo>
                    <a:pt x="889" y="0"/>
                    <a:pt x="534" y="30"/>
                    <a:pt x="308" y="251"/>
                  </a:cubicBezTo>
                  <a:cubicBezTo>
                    <a:pt x="1" y="554"/>
                    <a:pt x="58" y="1106"/>
                    <a:pt x="58" y="1109"/>
                  </a:cubicBezTo>
                  <a:cubicBezTo>
                    <a:pt x="58" y="1109"/>
                    <a:pt x="110" y="1115"/>
                    <a:pt x="190" y="1115"/>
                  </a:cubicBezTo>
                  <a:cubicBezTo>
                    <a:pt x="374" y="1115"/>
                    <a:pt x="709" y="1083"/>
                    <a:pt x="923" y="873"/>
                  </a:cubicBezTo>
                  <a:cubicBezTo>
                    <a:pt x="1229" y="574"/>
                    <a:pt x="1161" y="9"/>
                    <a:pt x="1161" y="4"/>
                  </a:cubicBezTo>
                  <a:cubicBezTo>
                    <a:pt x="1161" y="4"/>
                    <a:pt x="1123" y="0"/>
                    <a:pt x="10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0"/>
            <p:cNvSpPr/>
            <p:nvPr/>
          </p:nvSpPr>
          <p:spPr>
            <a:xfrm>
              <a:off x="7538123" y="2917323"/>
              <a:ext cx="35064" cy="31814"/>
            </a:xfrm>
            <a:custGeom>
              <a:avLst/>
              <a:gdLst/>
              <a:ahLst/>
              <a:cxnLst/>
              <a:rect l="l" t="t" r="r" b="b"/>
              <a:pathLst>
                <a:path w="1230" h="1116" extrusionOk="0">
                  <a:moveTo>
                    <a:pt x="170" y="1"/>
                  </a:moveTo>
                  <a:cubicBezTo>
                    <a:pt x="108" y="1"/>
                    <a:pt x="70" y="5"/>
                    <a:pt x="69" y="5"/>
                  </a:cubicBezTo>
                  <a:cubicBezTo>
                    <a:pt x="69" y="9"/>
                    <a:pt x="0" y="573"/>
                    <a:pt x="307" y="874"/>
                  </a:cubicBezTo>
                  <a:cubicBezTo>
                    <a:pt x="519" y="1082"/>
                    <a:pt x="849" y="1116"/>
                    <a:pt x="1035" y="1116"/>
                  </a:cubicBezTo>
                  <a:cubicBezTo>
                    <a:pt x="1120" y="1116"/>
                    <a:pt x="1174" y="1109"/>
                    <a:pt x="1174" y="1108"/>
                  </a:cubicBezTo>
                  <a:cubicBezTo>
                    <a:pt x="1174" y="1106"/>
                    <a:pt x="1229" y="553"/>
                    <a:pt x="922" y="252"/>
                  </a:cubicBezTo>
                  <a:cubicBezTo>
                    <a:pt x="696" y="30"/>
                    <a:pt x="342" y="1"/>
                    <a:pt x="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0"/>
            <p:cNvSpPr/>
            <p:nvPr/>
          </p:nvSpPr>
          <p:spPr>
            <a:xfrm>
              <a:off x="7382273" y="3008918"/>
              <a:ext cx="34722" cy="34779"/>
            </a:xfrm>
            <a:custGeom>
              <a:avLst/>
              <a:gdLst/>
              <a:ahLst/>
              <a:cxnLst/>
              <a:rect l="l" t="t" r="r" b="b"/>
              <a:pathLst>
                <a:path w="1218" h="1220" extrusionOk="0">
                  <a:moveTo>
                    <a:pt x="609" y="1"/>
                  </a:moveTo>
                  <a:cubicBezTo>
                    <a:pt x="272" y="1"/>
                    <a:pt x="1" y="274"/>
                    <a:pt x="1" y="611"/>
                  </a:cubicBezTo>
                  <a:cubicBezTo>
                    <a:pt x="1" y="947"/>
                    <a:pt x="272" y="1219"/>
                    <a:pt x="609" y="1219"/>
                  </a:cubicBezTo>
                  <a:cubicBezTo>
                    <a:pt x="945" y="1219"/>
                    <a:pt x="1218" y="947"/>
                    <a:pt x="1218" y="611"/>
                  </a:cubicBezTo>
                  <a:cubicBezTo>
                    <a:pt x="1218" y="274"/>
                    <a:pt x="945" y="1"/>
                    <a:pt x="6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0"/>
            <p:cNvSpPr/>
            <p:nvPr/>
          </p:nvSpPr>
          <p:spPr>
            <a:xfrm>
              <a:off x="7416938" y="2944918"/>
              <a:ext cx="34722" cy="34722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09" y="0"/>
                  </a:moveTo>
                  <a:cubicBezTo>
                    <a:pt x="273" y="0"/>
                    <a:pt x="0" y="272"/>
                    <a:pt x="0" y="609"/>
                  </a:cubicBezTo>
                  <a:cubicBezTo>
                    <a:pt x="0" y="945"/>
                    <a:pt x="273" y="1217"/>
                    <a:pt x="609" y="1217"/>
                  </a:cubicBezTo>
                  <a:cubicBezTo>
                    <a:pt x="945" y="1217"/>
                    <a:pt x="1217" y="945"/>
                    <a:pt x="1217" y="609"/>
                  </a:cubicBezTo>
                  <a:cubicBezTo>
                    <a:pt x="1217" y="272"/>
                    <a:pt x="945" y="0"/>
                    <a:pt x="6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0"/>
            <p:cNvSpPr/>
            <p:nvPr/>
          </p:nvSpPr>
          <p:spPr>
            <a:xfrm>
              <a:off x="7451574" y="2880891"/>
              <a:ext cx="34779" cy="34751"/>
            </a:xfrm>
            <a:custGeom>
              <a:avLst/>
              <a:gdLst/>
              <a:ahLst/>
              <a:cxnLst/>
              <a:rect l="l" t="t" r="r" b="b"/>
              <a:pathLst>
                <a:path w="1220" h="1219" extrusionOk="0">
                  <a:moveTo>
                    <a:pt x="609" y="1"/>
                  </a:moveTo>
                  <a:cubicBezTo>
                    <a:pt x="274" y="1"/>
                    <a:pt x="1" y="274"/>
                    <a:pt x="1" y="609"/>
                  </a:cubicBezTo>
                  <a:cubicBezTo>
                    <a:pt x="1" y="947"/>
                    <a:pt x="274" y="1218"/>
                    <a:pt x="609" y="1218"/>
                  </a:cubicBezTo>
                  <a:cubicBezTo>
                    <a:pt x="947" y="1218"/>
                    <a:pt x="1219" y="947"/>
                    <a:pt x="1219" y="609"/>
                  </a:cubicBezTo>
                  <a:cubicBezTo>
                    <a:pt x="1219" y="274"/>
                    <a:pt x="947" y="1"/>
                    <a:pt x="6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0"/>
            <p:cNvSpPr/>
            <p:nvPr/>
          </p:nvSpPr>
          <p:spPr>
            <a:xfrm>
              <a:off x="7249713" y="2913931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5" name="Google Shape;495;p40"/>
            <p:cNvGrpSpPr/>
            <p:nvPr/>
          </p:nvGrpSpPr>
          <p:grpSpPr>
            <a:xfrm>
              <a:off x="7238110" y="2698043"/>
              <a:ext cx="374817" cy="371082"/>
              <a:chOff x="7238110" y="2698043"/>
              <a:chExt cx="374817" cy="371082"/>
            </a:xfrm>
          </p:grpSpPr>
          <p:sp>
            <p:nvSpPr>
              <p:cNvPr id="496" name="Google Shape;496;p40"/>
              <p:cNvSpPr/>
              <p:nvPr/>
            </p:nvSpPr>
            <p:spPr>
              <a:xfrm>
                <a:off x="7291818" y="2931833"/>
                <a:ext cx="80705" cy="67107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2354" extrusionOk="0">
                    <a:moveTo>
                      <a:pt x="568" y="515"/>
                    </a:moveTo>
                    <a:lnTo>
                      <a:pt x="568" y="515"/>
                    </a:lnTo>
                    <a:cubicBezTo>
                      <a:pt x="712" y="531"/>
                      <a:pt x="883" y="578"/>
                      <a:pt x="993" y="686"/>
                    </a:cubicBezTo>
                    <a:cubicBezTo>
                      <a:pt x="1101" y="792"/>
                      <a:pt x="1145" y="963"/>
                      <a:pt x="1165" y="1108"/>
                    </a:cubicBezTo>
                    <a:cubicBezTo>
                      <a:pt x="1015" y="1096"/>
                      <a:pt x="840" y="1053"/>
                      <a:pt x="732" y="946"/>
                    </a:cubicBezTo>
                    <a:cubicBezTo>
                      <a:pt x="619" y="836"/>
                      <a:pt x="580" y="659"/>
                      <a:pt x="568" y="515"/>
                    </a:cubicBezTo>
                    <a:close/>
                    <a:moveTo>
                      <a:pt x="2282" y="515"/>
                    </a:moveTo>
                    <a:lnTo>
                      <a:pt x="2282" y="515"/>
                    </a:lnTo>
                    <a:cubicBezTo>
                      <a:pt x="2268" y="657"/>
                      <a:pt x="2229" y="836"/>
                      <a:pt x="2118" y="946"/>
                    </a:cubicBezTo>
                    <a:cubicBezTo>
                      <a:pt x="2009" y="1053"/>
                      <a:pt x="1835" y="1096"/>
                      <a:pt x="1687" y="1108"/>
                    </a:cubicBezTo>
                    <a:cubicBezTo>
                      <a:pt x="1705" y="963"/>
                      <a:pt x="1750" y="792"/>
                      <a:pt x="1857" y="686"/>
                    </a:cubicBezTo>
                    <a:cubicBezTo>
                      <a:pt x="1967" y="579"/>
                      <a:pt x="2136" y="531"/>
                      <a:pt x="2282" y="515"/>
                    </a:cubicBezTo>
                    <a:close/>
                    <a:moveTo>
                      <a:pt x="2423" y="1"/>
                    </a:moveTo>
                    <a:cubicBezTo>
                      <a:pt x="2210" y="1"/>
                      <a:pt x="1786" y="40"/>
                      <a:pt x="1495" y="326"/>
                    </a:cubicBezTo>
                    <a:cubicBezTo>
                      <a:pt x="1466" y="353"/>
                      <a:pt x="1439" y="384"/>
                      <a:pt x="1415" y="413"/>
                    </a:cubicBezTo>
                    <a:cubicBezTo>
                      <a:pt x="1391" y="383"/>
                      <a:pt x="1364" y="353"/>
                      <a:pt x="1336" y="326"/>
                    </a:cubicBezTo>
                    <a:cubicBezTo>
                      <a:pt x="1045" y="40"/>
                      <a:pt x="619" y="1"/>
                      <a:pt x="407" y="1"/>
                    </a:cubicBezTo>
                    <a:cubicBezTo>
                      <a:pt x="350" y="1"/>
                      <a:pt x="309" y="4"/>
                      <a:pt x="290" y="5"/>
                    </a:cubicBezTo>
                    <a:cubicBezTo>
                      <a:pt x="239" y="8"/>
                      <a:pt x="188" y="28"/>
                      <a:pt x="144" y="64"/>
                    </a:cubicBezTo>
                    <a:cubicBezTo>
                      <a:pt x="90" y="109"/>
                      <a:pt x="60" y="172"/>
                      <a:pt x="53" y="236"/>
                    </a:cubicBezTo>
                    <a:cubicBezTo>
                      <a:pt x="39" y="363"/>
                      <a:pt x="0" y="949"/>
                      <a:pt x="366" y="1309"/>
                    </a:cubicBezTo>
                    <a:cubicBezTo>
                      <a:pt x="603" y="1542"/>
                      <a:pt x="928" y="1608"/>
                      <a:pt x="1160" y="1621"/>
                    </a:cubicBezTo>
                    <a:lnTo>
                      <a:pt x="1160" y="2101"/>
                    </a:lnTo>
                    <a:cubicBezTo>
                      <a:pt x="1160" y="2240"/>
                      <a:pt x="1274" y="2354"/>
                      <a:pt x="1414" y="2354"/>
                    </a:cubicBezTo>
                    <a:cubicBezTo>
                      <a:pt x="1426" y="2354"/>
                      <a:pt x="1439" y="2353"/>
                      <a:pt x="1451" y="2351"/>
                    </a:cubicBezTo>
                    <a:cubicBezTo>
                      <a:pt x="1582" y="2330"/>
                      <a:pt x="1672" y="2218"/>
                      <a:pt x="1672" y="2090"/>
                    </a:cubicBezTo>
                    <a:lnTo>
                      <a:pt x="1672" y="1621"/>
                    </a:lnTo>
                    <a:cubicBezTo>
                      <a:pt x="1904" y="1608"/>
                      <a:pt x="2231" y="1542"/>
                      <a:pt x="2466" y="1309"/>
                    </a:cubicBezTo>
                    <a:cubicBezTo>
                      <a:pt x="2830" y="952"/>
                      <a:pt x="2794" y="372"/>
                      <a:pt x="2779" y="239"/>
                    </a:cubicBezTo>
                    <a:cubicBezTo>
                      <a:pt x="2773" y="173"/>
                      <a:pt x="2743" y="109"/>
                      <a:pt x="2688" y="64"/>
                    </a:cubicBezTo>
                    <a:cubicBezTo>
                      <a:pt x="2644" y="28"/>
                      <a:pt x="2593" y="10"/>
                      <a:pt x="2544" y="5"/>
                    </a:cubicBezTo>
                    <a:cubicBezTo>
                      <a:pt x="2524" y="4"/>
                      <a:pt x="2481" y="1"/>
                      <a:pt x="24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40"/>
              <p:cNvSpPr/>
              <p:nvPr/>
            </p:nvSpPr>
            <p:spPr>
              <a:xfrm>
                <a:off x="7239165" y="2876529"/>
                <a:ext cx="80505" cy="67306"/>
              </a:xfrm>
              <a:custGeom>
                <a:avLst/>
                <a:gdLst/>
                <a:ahLst/>
                <a:cxnLst/>
                <a:rect l="l" t="t" r="r" b="b"/>
                <a:pathLst>
                  <a:path w="2824" h="2361" extrusionOk="0">
                    <a:moveTo>
                      <a:pt x="564" y="518"/>
                    </a:moveTo>
                    <a:lnTo>
                      <a:pt x="564" y="518"/>
                    </a:lnTo>
                    <a:cubicBezTo>
                      <a:pt x="708" y="535"/>
                      <a:pt x="879" y="581"/>
                      <a:pt x="988" y="688"/>
                    </a:cubicBezTo>
                    <a:cubicBezTo>
                      <a:pt x="1096" y="795"/>
                      <a:pt x="1141" y="965"/>
                      <a:pt x="1161" y="1112"/>
                    </a:cubicBezTo>
                    <a:cubicBezTo>
                      <a:pt x="1011" y="1098"/>
                      <a:pt x="835" y="1055"/>
                      <a:pt x="728" y="948"/>
                    </a:cubicBezTo>
                    <a:cubicBezTo>
                      <a:pt x="620" y="843"/>
                      <a:pt x="578" y="668"/>
                      <a:pt x="564" y="518"/>
                    </a:cubicBezTo>
                    <a:close/>
                    <a:moveTo>
                      <a:pt x="2277" y="517"/>
                    </a:moveTo>
                    <a:cubicBezTo>
                      <a:pt x="2262" y="670"/>
                      <a:pt x="2221" y="843"/>
                      <a:pt x="2113" y="948"/>
                    </a:cubicBezTo>
                    <a:cubicBezTo>
                      <a:pt x="2003" y="1055"/>
                      <a:pt x="1829" y="1098"/>
                      <a:pt x="1681" y="1112"/>
                    </a:cubicBezTo>
                    <a:cubicBezTo>
                      <a:pt x="1697" y="965"/>
                      <a:pt x="1745" y="795"/>
                      <a:pt x="1853" y="688"/>
                    </a:cubicBezTo>
                    <a:cubicBezTo>
                      <a:pt x="1963" y="581"/>
                      <a:pt x="2132" y="535"/>
                      <a:pt x="2277" y="517"/>
                    </a:cubicBezTo>
                    <a:close/>
                    <a:moveTo>
                      <a:pt x="2424" y="0"/>
                    </a:moveTo>
                    <a:cubicBezTo>
                      <a:pt x="2210" y="0"/>
                      <a:pt x="1785" y="40"/>
                      <a:pt x="1494" y="326"/>
                    </a:cubicBezTo>
                    <a:cubicBezTo>
                      <a:pt x="1465" y="355"/>
                      <a:pt x="1440" y="385"/>
                      <a:pt x="1414" y="415"/>
                    </a:cubicBezTo>
                    <a:cubicBezTo>
                      <a:pt x="1390" y="385"/>
                      <a:pt x="1365" y="355"/>
                      <a:pt x="1336" y="326"/>
                    </a:cubicBezTo>
                    <a:cubicBezTo>
                      <a:pt x="1044" y="40"/>
                      <a:pt x="616" y="1"/>
                      <a:pt x="404" y="1"/>
                    </a:cubicBezTo>
                    <a:cubicBezTo>
                      <a:pt x="349" y="1"/>
                      <a:pt x="308" y="4"/>
                      <a:pt x="288" y="6"/>
                    </a:cubicBezTo>
                    <a:cubicBezTo>
                      <a:pt x="227" y="10"/>
                      <a:pt x="167" y="39"/>
                      <a:pt x="120" y="86"/>
                    </a:cubicBezTo>
                    <a:cubicBezTo>
                      <a:pt x="79" y="130"/>
                      <a:pt x="56" y="184"/>
                      <a:pt x="53" y="238"/>
                    </a:cubicBezTo>
                    <a:cubicBezTo>
                      <a:pt x="40" y="368"/>
                      <a:pt x="1" y="953"/>
                      <a:pt x="365" y="1310"/>
                    </a:cubicBezTo>
                    <a:cubicBezTo>
                      <a:pt x="602" y="1542"/>
                      <a:pt x="927" y="1608"/>
                      <a:pt x="1159" y="1621"/>
                    </a:cubicBezTo>
                    <a:lnTo>
                      <a:pt x="1159" y="2100"/>
                    </a:lnTo>
                    <a:cubicBezTo>
                      <a:pt x="1159" y="2227"/>
                      <a:pt x="1249" y="2339"/>
                      <a:pt x="1375" y="2357"/>
                    </a:cubicBezTo>
                    <a:cubicBezTo>
                      <a:pt x="1388" y="2359"/>
                      <a:pt x="1400" y="2360"/>
                      <a:pt x="1413" y="2360"/>
                    </a:cubicBezTo>
                    <a:cubicBezTo>
                      <a:pt x="1553" y="2360"/>
                      <a:pt x="1666" y="2246"/>
                      <a:pt x="1666" y="2107"/>
                    </a:cubicBezTo>
                    <a:lnTo>
                      <a:pt x="1666" y="1621"/>
                    </a:lnTo>
                    <a:cubicBezTo>
                      <a:pt x="1898" y="1608"/>
                      <a:pt x="2224" y="1542"/>
                      <a:pt x="2460" y="1310"/>
                    </a:cubicBezTo>
                    <a:cubicBezTo>
                      <a:pt x="2823" y="954"/>
                      <a:pt x="2789" y="376"/>
                      <a:pt x="2774" y="241"/>
                    </a:cubicBezTo>
                    <a:cubicBezTo>
                      <a:pt x="2772" y="181"/>
                      <a:pt x="2745" y="118"/>
                      <a:pt x="2697" y="73"/>
                    </a:cubicBezTo>
                    <a:cubicBezTo>
                      <a:pt x="2654" y="34"/>
                      <a:pt x="2601" y="12"/>
                      <a:pt x="2547" y="6"/>
                    </a:cubicBezTo>
                    <a:cubicBezTo>
                      <a:pt x="2529" y="4"/>
                      <a:pt x="2485" y="0"/>
                      <a:pt x="24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40"/>
              <p:cNvSpPr/>
              <p:nvPr/>
            </p:nvSpPr>
            <p:spPr>
              <a:xfrm>
                <a:off x="7239165" y="3001905"/>
                <a:ext cx="80591" cy="67107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2354" extrusionOk="0">
                    <a:moveTo>
                      <a:pt x="564" y="515"/>
                    </a:moveTo>
                    <a:lnTo>
                      <a:pt x="564" y="515"/>
                    </a:lnTo>
                    <a:cubicBezTo>
                      <a:pt x="708" y="532"/>
                      <a:pt x="879" y="578"/>
                      <a:pt x="988" y="686"/>
                    </a:cubicBezTo>
                    <a:cubicBezTo>
                      <a:pt x="1096" y="792"/>
                      <a:pt x="1141" y="963"/>
                      <a:pt x="1161" y="1109"/>
                    </a:cubicBezTo>
                    <a:cubicBezTo>
                      <a:pt x="1011" y="1095"/>
                      <a:pt x="835" y="1053"/>
                      <a:pt x="728" y="945"/>
                    </a:cubicBezTo>
                    <a:cubicBezTo>
                      <a:pt x="615" y="836"/>
                      <a:pt x="576" y="659"/>
                      <a:pt x="564" y="515"/>
                    </a:cubicBezTo>
                    <a:close/>
                    <a:moveTo>
                      <a:pt x="2279" y="515"/>
                    </a:moveTo>
                    <a:lnTo>
                      <a:pt x="2279" y="515"/>
                    </a:lnTo>
                    <a:cubicBezTo>
                      <a:pt x="2264" y="659"/>
                      <a:pt x="2225" y="836"/>
                      <a:pt x="2114" y="945"/>
                    </a:cubicBezTo>
                    <a:cubicBezTo>
                      <a:pt x="2005" y="1053"/>
                      <a:pt x="1831" y="1095"/>
                      <a:pt x="1682" y="1109"/>
                    </a:cubicBezTo>
                    <a:cubicBezTo>
                      <a:pt x="1700" y="963"/>
                      <a:pt x="1747" y="792"/>
                      <a:pt x="1855" y="686"/>
                    </a:cubicBezTo>
                    <a:cubicBezTo>
                      <a:pt x="1964" y="578"/>
                      <a:pt x="2135" y="532"/>
                      <a:pt x="2279" y="515"/>
                    </a:cubicBezTo>
                    <a:close/>
                    <a:moveTo>
                      <a:pt x="2421" y="1"/>
                    </a:moveTo>
                    <a:cubicBezTo>
                      <a:pt x="2208" y="1"/>
                      <a:pt x="1784" y="40"/>
                      <a:pt x="1494" y="326"/>
                    </a:cubicBezTo>
                    <a:cubicBezTo>
                      <a:pt x="1465" y="355"/>
                      <a:pt x="1440" y="385"/>
                      <a:pt x="1416" y="415"/>
                    </a:cubicBezTo>
                    <a:cubicBezTo>
                      <a:pt x="1390" y="383"/>
                      <a:pt x="1365" y="355"/>
                      <a:pt x="1336" y="326"/>
                    </a:cubicBezTo>
                    <a:cubicBezTo>
                      <a:pt x="1045" y="40"/>
                      <a:pt x="618" y="1"/>
                      <a:pt x="405" y="1"/>
                    </a:cubicBezTo>
                    <a:cubicBezTo>
                      <a:pt x="347" y="1"/>
                      <a:pt x="306" y="4"/>
                      <a:pt x="287" y="5"/>
                    </a:cubicBezTo>
                    <a:cubicBezTo>
                      <a:pt x="231" y="8"/>
                      <a:pt x="174" y="31"/>
                      <a:pt x="131" y="74"/>
                    </a:cubicBezTo>
                    <a:cubicBezTo>
                      <a:pt x="85" y="119"/>
                      <a:pt x="59" y="178"/>
                      <a:pt x="53" y="238"/>
                    </a:cubicBezTo>
                    <a:cubicBezTo>
                      <a:pt x="40" y="365"/>
                      <a:pt x="1" y="951"/>
                      <a:pt x="366" y="1311"/>
                    </a:cubicBezTo>
                    <a:cubicBezTo>
                      <a:pt x="602" y="1543"/>
                      <a:pt x="928" y="1609"/>
                      <a:pt x="1161" y="1623"/>
                    </a:cubicBezTo>
                    <a:lnTo>
                      <a:pt x="1161" y="2093"/>
                    </a:lnTo>
                    <a:cubicBezTo>
                      <a:pt x="1161" y="2221"/>
                      <a:pt x="1251" y="2333"/>
                      <a:pt x="1375" y="2351"/>
                    </a:cubicBezTo>
                    <a:cubicBezTo>
                      <a:pt x="1388" y="2353"/>
                      <a:pt x="1400" y="2354"/>
                      <a:pt x="1413" y="2354"/>
                    </a:cubicBezTo>
                    <a:cubicBezTo>
                      <a:pt x="1553" y="2354"/>
                      <a:pt x="1666" y="2240"/>
                      <a:pt x="1666" y="2101"/>
                    </a:cubicBezTo>
                    <a:lnTo>
                      <a:pt x="1666" y="1621"/>
                    </a:lnTo>
                    <a:cubicBezTo>
                      <a:pt x="1898" y="1608"/>
                      <a:pt x="2225" y="1542"/>
                      <a:pt x="2460" y="1310"/>
                    </a:cubicBezTo>
                    <a:cubicBezTo>
                      <a:pt x="2826" y="951"/>
                      <a:pt x="2790" y="371"/>
                      <a:pt x="2777" y="238"/>
                    </a:cubicBezTo>
                    <a:cubicBezTo>
                      <a:pt x="2774" y="178"/>
                      <a:pt x="2745" y="118"/>
                      <a:pt x="2699" y="73"/>
                    </a:cubicBezTo>
                    <a:cubicBezTo>
                      <a:pt x="2655" y="32"/>
                      <a:pt x="2600" y="10"/>
                      <a:pt x="2543" y="5"/>
                    </a:cubicBezTo>
                    <a:cubicBezTo>
                      <a:pt x="2524" y="4"/>
                      <a:pt x="2481" y="1"/>
                      <a:pt x="24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40"/>
              <p:cNvSpPr/>
              <p:nvPr/>
            </p:nvSpPr>
            <p:spPr>
              <a:xfrm>
                <a:off x="7484957" y="3001905"/>
                <a:ext cx="80534" cy="67107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354" extrusionOk="0">
                    <a:moveTo>
                      <a:pt x="570" y="515"/>
                    </a:moveTo>
                    <a:lnTo>
                      <a:pt x="570" y="515"/>
                    </a:lnTo>
                    <a:cubicBezTo>
                      <a:pt x="716" y="532"/>
                      <a:pt x="885" y="578"/>
                      <a:pt x="994" y="686"/>
                    </a:cubicBezTo>
                    <a:cubicBezTo>
                      <a:pt x="1102" y="792"/>
                      <a:pt x="1147" y="963"/>
                      <a:pt x="1167" y="1109"/>
                    </a:cubicBezTo>
                    <a:cubicBezTo>
                      <a:pt x="1017" y="1095"/>
                      <a:pt x="843" y="1053"/>
                      <a:pt x="734" y="945"/>
                    </a:cubicBezTo>
                    <a:cubicBezTo>
                      <a:pt x="621" y="836"/>
                      <a:pt x="582" y="659"/>
                      <a:pt x="570" y="515"/>
                    </a:cubicBezTo>
                    <a:close/>
                    <a:moveTo>
                      <a:pt x="2285" y="515"/>
                    </a:moveTo>
                    <a:lnTo>
                      <a:pt x="2285" y="515"/>
                    </a:lnTo>
                    <a:cubicBezTo>
                      <a:pt x="2271" y="659"/>
                      <a:pt x="2232" y="836"/>
                      <a:pt x="2120" y="945"/>
                    </a:cubicBezTo>
                    <a:cubicBezTo>
                      <a:pt x="2012" y="1053"/>
                      <a:pt x="1837" y="1095"/>
                      <a:pt x="1690" y="1109"/>
                    </a:cubicBezTo>
                    <a:cubicBezTo>
                      <a:pt x="1706" y="963"/>
                      <a:pt x="1753" y="792"/>
                      <a:pt x="1862" y="686"/>
                    </a:cubicBezTo>
                    <a:cubicBezTo>
                      <a:pt x="1970" y="578"/>
                      <a:pt x="2141" y="532"/>
                      <a:pt x="2285" y="515"/>
                    </a:cubicBezTo>
                    <a:close/>
                    <a:moveTo>
                      <a:pt x="2422" y="1"/>
                    </a:moveTo>
                    <a:cubicBezTo>
                      <a:pt x="2209" y="1"/>
                      <a:pt x="1785" y="40"/>
                      <a:pt x="1495" y="326"/>
                    </a:cubicBezTo>
                    <a:cubicBezTo>
                      <a:pt x="1466" y="355"/>
                      <a:pt x="1440" y="385"/>
                      <a:pt x="1416" y="415"/>
                    </a:cubicBezTo>
                    <a:cubicBezTo>
                      <a:pt x="1392" y="383"/>
                      <a:pt x="1365" y="355"/>
                      <a:pt x="1338" y="326"/>
                    </a:cubicBezTo>
                    <a:cubicBezTo>
                      <a:pt x="1046" y="40"/>
                      <a:pt x="618" y="1"/>
                      <a:pt x="406" y="1"/>
                    </a:cubicBezTo>
                    <a:cubicBezTo>
                      <a:pt x="348" y="1"/>
                      <a:pt x="307" y="4"/>
                      <a:pt x="288" y="5"/>
                    </a:cubicBezTo>
                    <a:cubicBezTo>
                      <a:pt x="231" y="8"/>
                      <a:pt x="176" y="31"/>
                      <a:pt x="132" y="74"/>
                    </a:cubicBezTo>
                    <a:cubicBezTo>
                      <a:pt x="86" y="119"/>
                      <a:pt x="59" y="178"/>
                      <a:pt x="53" y="238"/>
                    </a:cubicBezTo>
                    <a:cubicBezTo>
                      <a:pt x="41" y="365"/>
                      <a:pt x="1" y="951"/>
                      <a:pt x="366" y="1311"/>
                    </a:cubicBezTo>
                    <a:cubicBezTo>
                      <a:pt x="603" y="1543"/>
                      <a:pt x="928" y="1609"/>
                      <a:pt x="1161" y="1623"/>
                    </a:cubicBezTo>
                    <a:lnTo>
                      <a:pt x="1161" y="2093"/>
                    </a:lnTo>
                    <a:cubicBezTo>
                      <a:pt x="1161" y="2221"/>
                      <a:pt x="1251" y="2333"/>
                      <a:pt x="1377" y="2351"/>
                    </a:cubicBezTo>
                    <a:cubicBezTo>
                      <a:pt x="1389" y="2353"/>
                      <a:pt x="1402" y="2354"/>
                      <a:pt x="1414" y="2354"/>
                    </a:cubicBezTo>
                    <a:cubicBezTo>
                      <a:pt x="1555" y="2354"/>
                      <a:pt x="1667" y="2240"/>
                      <a:pt x="1667" y="2101"/>
                    </a:cubicBezTo>
                    <a:lnTo>
                      <a:pt x="1667" y="1621"/>
                    </a:lnTo>
                    <a:cubicBezTo>
                      <a:pt x="1900" y="1608"/>
                      <a:pt x="2225" y="1542"/>
                      <a:pt x="2462" y="1310"/>
                    </a:cubicBezTo>
                    <a:cubicBezTo>
                      <a:pt x="2825" y="954"/>
                      <a:pt x="2789" y="373"/>
                      <a:pt x="2774" y="239"/>
                    </a:cubicBezTo>
                    <a:cubicBezTo>
                      <a:pt x="2774" y="176"/>
                      <a:pt x="2748" y="118"/>
                      <a:pt x="2699" y="73"/>
                    </a:cubicBezTo>
                    <a:cubicBezTo>
                      <a:pt x="2657" y="32"/>
                      <a:pt x="2600" y="10"/>
                      <a:pt x="2544" y="5"/>
                    </a:cubicBezTo>
                    <a:cubicBezTo>
                      <a:pt x="2525" y="4"/>
                      <a:pt x="2482" y="1"/>
                      <a:pt x="24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40"/>
              <p:cNvSpPr/>
              <p:nvPr/>
            </p:nvSpPr>
            <p:spPr>
              <a:xfrm>
                <a:off x="7531310" y="2910168"/>
                <a:ext cx="80534" cy="67107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354" extrusionOk="0">
                    <a:moveTo>
                      <a:pt x="561" y="515"/>
                    </a:moveTo>
                    <a:lnTo>
                      <a:pt x="561" y="515"/>
                    </a:lnTo>
                    <a:cubicBezTo>
                      <a:pt x="705" y="531"/>
                      <a:pt x="876" y="578"/>
                      <a:pt x="986" y="684"/>
                    </a:cubicBezTo>
                    <a:cubicBezTo>
                      <a:pt x="1094" y="792"/>
                      <a:pt x="1139" y="962"/>
                      <a:pt x="1158" y="1108"/>
                    </a:cubicBezTo>
                    <a:cubicBezTo>
                      <a:pt x="1008" y="1095"/>
                      <a:pt x="833" y="1051"/>
                      <a:pt x="725" y="945"/>
                    </a:cubicBezTo>
                    <a:cubicBezTo>
                      <a:pt x="618" y="840"/>
                      <a:pt x="575" y="665"/>
                      <a:pt x="561" y="515"/>
                    </a:cubicBezTo>
                    <a:close/>
                    <a:moveTo>
                      <a:pt x="2276" y="513"/>
                    </a:moveTo>
                    <a:lnTo>
                      <a:pt x="2276" y="513"/>
                    </a:lnTo>
                    <a:cubicBezTo>
                      <a:pt x="2261" y="665"/>
                      <a:pt x="2218" y="840"/>
                      <a:pt x="2111" y="945"/>
                    </a:cubicBezTo>
                    <a:cubicBezTo>
                      <a:pt x="2002" y="1051"/>
                      <a:pt x="1828" y="1095"/>
                      <a:pt x="1680" y="1108"/>
                    </a:cubicBezTo>
                    <a:cubicBezTo>
                      <a:pt x="1698" y="962"/>
                      <a:pt x="1744" y="792"/>
                      <a:pt x="1852" y="684"/>
                    </a:cubicBezTo>
                    <a:cubicBezTo>
                      <a:pt x="1961" y="578"/>
                      <a:pt x="2132" y="531"/>
                      <a:pt x="2276" y="513"/>
                    </a:cubicBezTo>
                    <a:close/>
                    <a:moveTo>
                      <a:pt x="2423" y="0"/>
                    </a:moveTo>
                    <a:cubicBezTo>
                      <a:pt x="2209" y="0"/>
                      <a:pt x="1784" y="40"/>
                      <a:pt x="1492" y="324"/>
                    </a:cubicBezTo>
                    <a:cubicBezTo>
                      <a:pt x="1465" y="353"/>
                      <a:pt x="1438" y="383"/>
                      <a:pt x="1414" y="413"/>
                    </a:cubicBezTo>
                    <a:cubicBezTo>
                      <a:pt x="1390" y="383"/>
                      <a:pt x="1363" y="353"/>
                      <a:pt x="1335" y="324"/>
                    </a:cubicBezTo>
                    <a:cubicBezTo>
                      <a:pt x="1044" y="40"/>
                      <a:pt x="618" y="1"/>
                      <a:pt x="406" y="1"/>
                    </a:cubicBezTo>
                    <a:cubicBezTo>
                      <a:pt x="349" y="1"/>
                      <a:pt x="308" y="4"/>
                      <a:pt x="289" y="5"/>
                    </a:cubicBezTo>
                    <a:cubicBezTo>
                      <a:pt x="232" y="8"/>
                      <a:pt x="178" y="31"/>
                      <a:pt x="133" y="73"/>
                    </a:cubicBezTo>
                    <a:cubicBezTo>
                      <a:pt x="83" y="118"/>
                      <a:pt x="58" y="178"/>
                      <a:pt x="52" y="239"/>
                    </a:cubicBezTo>
                    <a:cubicBezTo>
                      <a:pt x="38" y="372"/>
                      <a:pt x="1" y="953"/>
                      <a:pt x="365" y="1311"/>
                    </a:cubicBezTo>
                    <a:cubicBezTo>
                      <a:pt x="600" y="1543"/>
                      <a:pt x="927" y="1609"/>
                      <a:pt x="1160" y="1621"/>
                    </a:cubicBezTo>
                    <a:lnTo>
                      <a:pt x="1160" y="2092"/>
                    </a:lnTo>
                    <a:cubicBezTo>
                      <a:pt x="1160" y="2219"/>
                      <a:pt x="1249" y="2332"/>
                      <a:pt x="1375" y="2351"/>
                    </a:cubicBezTo>
                    <a:cubicBezTo>
                      <a:pt x="1388" y="2353"/>
                      <a:pt x="1400" y="2354"/>
                      <a:pt x="1413" y="2354"/>
                    </a:cubicBezTo>
                    <a:cubicBezTo>
                      <a:pt x="1553" y="2354"/>
                      <a:pt x="1665" y="2239"/>
                      <a:pt x="1665" y="2099"/>
                    </a:cubicBezTo>
                    <a:lnTo>
                      <a:pt x="1665" y="1620"/>
                    </a:lnTo>
                    <a:cubicBezTo>
                      <a:pt x="1897" y="1606"/>
                      <a:pt x="2224" y="1542"/>
                      <a:pt x="2459" y="1309"/>
                    </a:cubicBezTo>
                    <a:cubicBezTo>
                      <a:pt x="2825" y="951"/>
                      <a:pt x="2789" y="372"/>
                      <a:pt x="2777" y="238"/>
                    </a:cubicBezTo>
                    <a:cubicBezTo>
                      <a:pt x="2772" y="181"/>
                      <a:pt x="2750" y="127"/>
                      <a:pt x="2709" y="83"/>
                    </a:cubicBezTo>
                    <a:cubicBezTo>
                      <a:pt x="2664" y="35"/>
                      <a:pt x="2605" y="8"/>
                      <a:pt x="2545" y="5"/>
                    </a:cubicBezTo>
                    <a:cubicBezTo>
                      <a:pt x="2526" y="4"/>
                      <a:pt x="2483" y="0"/>
                      <a:pt x="24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40"/>
              <p:cNvSpPr/>
              <p:nvPr/>
            </p:nvSpPr>
            <p:spPr>
              <a:xfrm>
                <a:off x="7373806" y="3001677"/>
                <a:ext cx="50287" cy="67249"/>
              </a:xfrm>
              <a:custGeom>
                <a:avLst/>
                <a:gdLst/>
                <a:ahLst/>
                <a:cxnLst/>
                <a:rect l="l" t="t" r="r" b="b"/>
                <a:pathLst>
                  <a:path w="1764" h="2359" extrusionOk="0">
                    <a:moveTo>
                      <a:pt x="905" y="510"/>
                    </a:moveTo>
                    <a:cubicBezTo>
                      <a:pt x="1099" y="510"/>
                      <a:pt x="1258" y="670"/>
                      <a:pt x="1258" y="865"/>
                    </a:cubicBezTo>
                    <a:cubicBezTo>
                      <a:pt x="1260" y="1054"/>
                      <a:pt x="1110" y="1210"/>
                      <a:pt x="923" y="1219"/>
                    </a:cubicBezTo>
                    <a:lnTo>
                      <a:pt x="890" y="1219"/>
                    </a:lnTo>
                    <a:cubicBezTo>
                      <a:pt x="702" y="1210"/>
                      <a:pt x="549" y="1055"/>
                      <a:pt x="549" y="865"/>
                    </a:cubicBezTo>
                    <a:cubicBezTo>
                      <a:pt x="549" y="670"/>
                      <a:pt x="710" y="510"/>
                      <a:pt x="905" y="510"/>
                    </a:cubicBezTo>
                    <a:close/>
                    <a:moveTo>
                      <a:pt x="902" y="1"/>
                    </a:moveTo>
                    <a:cubicBezTo>
                      <a:pt x="881" y="1"/>
                      <a:pt x="860" y="1"/>
                      <a:pt x="839" y="3"/>
                    </a:cubicBezTo>
                    <a:cubicBezTo>
                      <a:pt x="426" y="33"/>
                      <a:pt x="88" y="360"/>
                      <a:pt x="44" y="772"/>
                    </a:cubicBezTo>
                    <a:cubicBezTo>
                      <a:pt x="1" y="1198"/>
                      <a:pt x="269" y="1571"/>
                      <a:pt x="647" y="1686"/>
                    </a:cubicBezTo>
                    <a:lnTo>
                      <a:pt x="647" y="2097"/>
                    </a:lnTo>
                    <a:cubicBezTo>
                      <a:pt x="647" y="2224"/>
                      <a:pt x="737" y="2337"/>
                      <a:pt x="863" y="2356"/>
                    </a:cubicBezTo>
                    <a:cubicBezTo>
                      <a:pt x="875" y="2358"/>
                      <a:pt x="886" y="2359"/>
                      <a:pt x="898" y="2359"/>
                    </a:cubicBezTo>
                    <a:cubicBezTo>
                      <a:pt x="1040" y="2359"/>
                      <a:pt x="1155" y="2244"/>
                      <a:pt x="1155" y="2104"/>
                    </a:cubicBezTo>
                    <a:lnTo>
                      <a:pt x="1155" y="1686"/>
                    </a:lnTo>
                    <a:cubicBezTo>
                      <a:pt x="1507" y="1578"/>
                      <a:pt x="1764" y="1250"/>
                      <a:pt x="1764" y="862"/>
                    </a:cubicBezTo>
                    <a:cubicBezTo>
                      <a:pt x="1764" y="387"/>
                      <a:pt x="1377" y="1"/>
                      <a:pt x="9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40"/>
              <p:cNvSpPr/>
              <p:nvPr/>
            </p:nvSpPr>
            <p:spPr>
              <a:xfrm>
                <a:off x="7409611" y="2937706"/>
                <a:ext cx="50344" cy="67278"/>
              </a:xfrm>
              <a:custGeom>
                <a:avLst/>
                <a:gdLst/>
                <a:ahLst/>
                <a:cxnLst/>
                <a:rect l="l" t="t" r="r" b="b"/>
                <a:pathLst>
                  <a:path w="1766" h="2360" extrusionOk="0">
                    <a:moveTo>
                      <a:pt x="866" y="508"/>
                    </a:moveTo>
                    <a:cubicBezTo>
                      <a:pt x="1061" y="508"/>
                      <a:pt x="1220" y="667"/>
                      <a:pt x="1220" y="862"/>
                    </a:cubicBezTo>
                    <a:cubicBezTo>
                      <a:pt x="1220" y="1052"/>
                      <a:pt x="1070" y="1207"/>
                      <a:pt x="881" y="1216"/>
                    </a:cubicBezTo>
                    <a:lnTo>
                      <a:pt x="848" y="1216"/>
                    </a:lnTo>
                    <a:cubicBezTo>
                      <a:pt x="660" y="1207"/>
                      <a:pt x="508" y="1052"/>
                      <a:pt x="508" y="862"/>
                    </a:cubicBezTo>
                    <a:cubicBezTo>
                      <a:pt x="512" y="667"/>
                      <a:pt x="671" y="508"/>
                      <a:pt x="866" y="508"/>
                    </a:cubicBezTo>
                    <a:close/>
                    <a:moveTo>
                      <a:pt x="865" y="1"/>
                    </a:moveTo>
                    <a:cubicBezTo>
                      <a:pt x="389" y="1"/>
                      <a:pt x="1" y="387"/>
                      <a:pt x="1" y="863"/>
                    </a:cubicBezTo>
                    <a:cubicBezTo>
                      <a:pt x="1" y="1252"/>
                      <a:pt x="257" y="1580"/>
                      <a:pt x="609" y="1688"/>
                    </a:cubicBezTo>
                    <a:lnTo>
                      <a:pt x="609" y="2106"/>
                    </a:lnTo>
                    <a:cubicBezTo>
                      <a:pt x="609" y="2245"/>
                      <a:pt x="723" y="2359"/>
                      <a:pt x="863" y="2359"/>
                    </a:cubicBezTo>
                    <a:cubicBezTo>
                      <a:pt x="875" y="2359"/>
                      <a:pt x="888" y="2358"/>
                      <a:pt x="900" y="2356"/>
                    </a:cubicBezTo>
                    <a:cubicBezTo>
                      <a:pt x="1028" y="2338"/>
                      <a:pt x="1118" y="2223"/>
                      <a:pt x="1118" y="2099"/>
                    </a:cubicBezTo>
                    <a:lnTo>
                      <a:pt x="1118" y="1688"/>
                    </a:lnTo>
                    <a:cubicBezTo>
                      <a:pt x="1495" y="1572"/>
                      <a:pt x="1765" y="1199"/>
                      <a:pt x="1720" y="772"/>
                    </a:cubicBezTo>
                    <a:cubicBezTo>
                      <a:pt x="1677" y="360"/>
                      <a:pt x="1338" y="31"/>
                      <a:pt x="926" y="3"/>
                    </a:cubicBezTo>
                    <a:cubicBezTo>
                      <a:pt x="905" y="2"/>
                      <a:pt x="885" y="1"/>
                      <a:pt x="8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40"/>
              <p:cNvSpPr/>
              <p:nvPr/>
            </p:nvSpPr>
            <p:spPr>
              <a:xfrm>
                <a:off x="7443250" y="2873479"/>
                <a:ext cx="50230" cy="67249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359" extrusionOk="0">
                    <a:moveTo>
                      <a:pt x="904" y="510"/>
                    </a:moveTo>
                    <a:cubicBezTo>
                      <a:pt x="1102" y="510"/>
                      <a:pt x="1260" y="668"/>
                      <a:pt x="1260" y="865"/>
                    </a:cubicBezTo>
                    <a:cubicBezTo>
                      <a:pt x="1260" y="1055"/>
                      <a:pt x="1110" y="1211"/>
                      <a:pt x="921" y="1219"/>
                    </a:cubicBezTo>
                    <a:lnTo>
                      <a:pt x="886" y="1219"/>
                    </a:lnTo>
                    <a:cubicBezTo>
                      <a:pt x="699" y="1210"/>
                      <a:pt x="548" y="1055"/>
                      <a:pt x="548" y="865"/>
                    </a:cubicBezTo>
                    <a:cubicBezTo>
                      <a:pt x="548" y="670"/>
                      <a:pt x="707" y="510"/>
                      <a:pt x="901" y="510"/>
                    </a:cubicBezTo>
                    <a:cubicBezTo>
                      <a:pt x="902" y="510"/>
                      <a:pt x="903" y="510"/>
                      <a:pt x="904" y="510"/>
                    </a:cubicBezTo>
                    <a:close/>
                    <a:moveTo>
                      <a:pt x="900" y="1"/>
                    </a:moveTo>
                    <a:cubicBezTo>
                      <a:pt x="879" y="1"/>
                      <a:pt x="858" y="2"/>
                      <a:pt x="837" y="3"/>
                    </a:cubicBezTo>
                    <a:cubicBezTo>
                      <a:pt x="425" y="35"/>
                      <a:pt x="84" y="360"/>
                      <a:pt x="44" y="772"/>
                    </a:cubicBezTo>
                    <a:cubicBezTo>
                      <a:pt x="1" y="1198"/>
                      <a:pt x="269" y="1571"/>
                      <a:pt x="647" y="1686"/>
                    </a:cubicBezTo>
                    <a:lnTo>
                      <a:pt x="647" y="2097"/>
                    </a:lnTo>
                    <a:cubicBezTo>
                      <a:pt x="647" y="2225"/>
                      <a:pt x="737" y="2337"/>
                      <a:pt x="862" y="2356"/>
                    </a:cubicBezTo>
                    <a:cubicBezTo>
                      <a:pt x="874" y="2358"/>
                      <a:pt x="886" y="2359"/>
                      <a:pt x="898" y="2359"/>
                    </a:cubicBezTo>
                    <a:cubicBezTo>
                      <a:pt x="1039" y="2359"/>
                      <a:pt x="1153" y="2245"/>
                      <a:pt x="1153" y="2105"/>
                    </a:cubicBezTo>
                    <a:lnTo>
                      <a:pt x="1153" y="1686"/>
                    </a:lnTo>
                    <a:cubicBezTo>
                      <a:pt x="1505" y="1578"/>
                      <a:pt x="1762" y="1250"/>
                      <a:pt x="1762" y="862"/>
                    </a:cubicBezTo>
                    <a:cubicBezTo>
                      <a:pt x="1762" y="387"/>
                      <a:pt x="1375" y="1"/>
                      <a:pt x="9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40"/>
              <p:cNvSpPr/>
              <p:nvPr/>
            </p:nvSpPr>
            <p:spPr>
              <a:xfrm>
                <a:off x="7238110" y="2698043"/>
                <a:ext cx="250381" cy="371082"/>
              </a:xfrm>
              <a:custGeom>
                <a:avLst/>
                <a:gdLst/>
                <a:ahLst/>
                <a:cxnLst/>
                <a:rect l="l" t="t" r="r" b="b"/>
                <a:pathLst>
                  <a:path w="8783" h="13017" extrusionOk="0">
                    <a:moveTo>
                      <a:pt x="2207" y="628"/>
                    </a:moveTo>
                    <a:cubicBezTo>
                      <a:pt x="2401" y="824"/>
                      <a:pt x="2704" y="1193"/>
                      <a:pt x="2700" y="1596"/>
                    </a:cubicBezTo>
                    <a:cubicBezTo>
                      <a:pt x="2695" y="1999"/>
                      <a:pt x="2398" y="2366"/>
                      <a:pt x="2205" y="2561"/>
                    </a:cubicBezTo>
                    <a:cubicBezTo>
                      <a:pt x="2001" y="2344"/>
                      <a:pt x="1733" y="1971"/>
                      <a:pt x="1737" y="1593"/>
                    </a:cubicBezTo>
                    <a:cubicBezTo>
                      <a:pt x="1740" y="1190"/>
                      <a:pt x="2022" y="824"/>
                      <a:pt x="2207" y="628"/>
                    </a:cubicBezTo>
                    <a:close/>
                    <a:moveTo>
                      <a:pt x="6568" y="628"/>
                    </a:moveTo>
                    <a:cubicBezTo>
                      <a:pt x="6763" y="824"/>
                      <a:pt x="7066" y="1193"/>
                      <a:pt x="7062" y="1596"/>
                    </a:cubicBezTo>
                    <a:cubicBezTo>
                      <a:pt x="7059" y="1999"/>
                      <a:pt x="6760" y="2366"/>
                      <a:pt x="6567" y="2561"/>
                    </a:cubicBezTo>
                    <a:cubicBezTo>
                      <a:pt x="6363" y="2344"/>
                      <a:pt x="6095" y="1971"/>
                      <a:pt x="6099" y="1593"/>
                    </a:cubicBezTo>
                    <a:cubicBezTo>
                      <a:pt x="6102" y="1191"/>
                      <a:pt x="6384" y="824"/>
                      <a:pt x="6568" y="628"/>
                    </a:cubicBezTo>
                    <a:close/>
                    <a:moveTo>
                      <a:pt x="594" y="2300"/>
                    </a:moveTo>
                    <a:lnTo>
                      <a:pt x="594" y="2300"/>
                    </a:lnTo>
                    <a:cubicBezTo>
                      <a:pt x="863" y="2308"/>
                      <a:pt x="1322" y="2368"/>
                      <a:pt x="1610" y="2650"/>
                    </a:cubicBezTo>
                    <a:cubicBezTo>
                      <a:pt x="1881" y="2915"/>
                      <a:pt x="1955" y="3369"/>
                      <a:pt x="1964" y="3666"/>
                    </a:cubicBezTo>
                    <a:cubicBezTo>
                      <a:pt x="1688" y="3664"/>
                      <a:pt x="1217" y="3616"/>
                      <a:pt x="931" y="3335"/>
                    </a:cubicBezTo>
                    <a:cubicBezTo>
                      <a:pt x="667" y="3077"/>
                      <a:pt x="595" y="2623"/>
                      <a:pt x="594" y="2300"/>
                    </a:cubicBezTo>
                    <a:close/>
                    <a:moveTo>
                      <a:pt x="4957" y="2300"/>
                    </a:moveTo>
                    <a:lnTo>
                      <a:pt x="4957" y="2300"/>
                    </a:lnTo>
                    <a:cubicBezTo>
                      <a:pt x="5227" y="2308"/>
                      <a:pt x="5684" y="2368"/>
                      <a:pt x="5973" y="2650"/>
                    </a:cubicBezTo>
                    <a:cubicBezTo>
                      <a:pt x="5990" y="2666"/>
                      <a:pt x="6006" y="2683"/>
                      <a:pt x="6021" y="2702"/>
                    </a:cubicBezTo>
                    <a:cubicBezTo>
                      <a:pt x="6029" y="2711"/>
                      <a:pt x="6036" y="2722"/>
                      <a:pt x="6047" y="2732"/>
                    </a:cubicBezTo>
                    <a:cubicBezTo>
                      <a:pt x="6258" y="3002"/>
                      <a:pt x="6320" y="3399"/>
                      <a:pt x="6327" y="3666"/>
                    </a:cubicBezTo>
                    <a:cubicBezTo>
                      <a:pt x="6050" y="3664"/>
                      <a:pt x="5579" y="3616"/>
                      <a:pt x="5293" y="3335"/>
                    </a:cubicBezTo>
                    <a:cubicBezTo>
                      <a:pt x="5007" y="3054"/>
                      <a:pt x="4957" y="2579"/>
                      <a:pt x="4957" y="2300"/>
                    </a:cubicBezTo>
                    <a:close/>
                    <a:moveTo>
                      <a:pt x="3840" y="2302"/>
                    </a:moveTo>
                    <a:lnTo>
                      <a:pt x="3840" y="2302"/>
                    </a:lnTo>
                    <a:cubicBezTo>
                      <a:pt x="3839" y="2578"/>
                      <a:pt x="3791" y="3051"/>
                      <a:pt x="3503" y="3335"/>
                    </a:cubicBezTo>
                    <a:cubicBezTo>
                      <a:pt x="3217" y="3618"/>
                      <a:pt x="2745" y="3666"/>
                      <a:pt x="2472" y="3669"/>
                    </a:cubicBezTo>
                    <a:cubicBezTo>
                      <a:pt x="2481" y="3371"/>
                      <a:pt x="2554" y="2916"/>
                      <a:pt x="2826" y="2651"/>
                    </a:cubicBezTo>
                    <a:cubicBezTo>
                      <a:pt x="3112" y="2369"/>
                      <a:pt x="3571" y="2309"/>
                      <a:pt x="3840" y="2302"/>
                    </a:cubicBezTo>
                    <a:close/>
                    <a:moveTo>
                      <a:pt x="8202" y="2302"/>
                    </a:moveTo>
                    <a:cubicBezTo>
                      <a:pt x="8201" y="2578"/>
                      <a:pt x="8154" y="3051"/>
                      <a:pt x="7865" y="3335"/>
                    </a:cubicBezTo>
                    <a:cubicBezTo>
                      <a:pt x="7579" y="3618"/>
                      <a:pt x="7107" y="3666"/>
                      <a:pt x="6834" y="3669"/>
                    </a:cubicBezTo>
                    <a:cubicBezTo>
                      <a:pt x="6843" y="3371"/>
                      <a:pt x="6915" y="2916"/>
                      <a:pt x="7188" y="2651"/>
                    </a:cubicBezTo>
                    <a:cubicBezTo>
                      <a:pt x="7474" y="2369"/>
                      <a:pt x="7933" y="2309"/>
                      <a:pt x="8202" y="2302"/>
                    </a:cubicBezTo>
                    <a:close/>
                    <a:moveTo>
                      <a:pt x="6559" y="1"/>
                    </a:moveTo>
                    <a:cubicBezTo>
                      <a:pt x="6497" y="1"/>
                      <a:pt x="6438" y="26"/>
                      <a:pt x="6393" y="64"/>
                    </a:cubicBezTo>
                    <a:cubicBezTo>
                      <a:pt x="6294" y="148"/>
                      <a:pt x="5593" y="765"/>
                      <a:pt x="5585" y="1573"/>
                    </a:cubicBezTo>
                    <a:cubicBezTo>
                      <a:pt x="5584" y="1678"/>
                      <a:pt x="5597" y="1782"/>
                      <a:pt x="5617" y="1879"/>
                    </a:cubicBezTo>
                    <a:cubicBezTo>
                      <a:pt x="5332" y="1795"/>
                      <a:pt x="5057" y="1778"/>
                      <a:pt x="4879" y="1778"/>
                    </a:cubicBezTo>
                    <a:cubicBezTo>
                      <a:pt x="4787" y="1778"/>
                      <a:pt x="4721" y="1782"/>
                      <a:pt x="4692" y="1785"/>
                    </a:cubicBezTo>
                    <a:cubicBezTo>
                      <a:pt x="4630" y="1789"/>
                      <a:pt x="4570" y="1815"/>
                      <a:pt x="4525" y="1864"/>
                    </a:cubicBezTo>
                    <a:cubicBezTo>
                      <a:pt x="4483" y="1909"/>
                      <a:pt x="4459" y="1963"/>
                      <a:pt x="4455" y="2020"/>
                    </a:cubicBezTo>
                    <a:cubicBezTo>
                      <a:pt x="4440" y="2159"/>
                      <a:pt x="4362" y="3132"/>
                      <a:pt x="4932" y="3696"/>
                    </a:cubicBezTo>
                    <a:cubicBezTo>
                      <a:pt x="5345" y="4107"/>
                      <a:pt x="5966" y="4176"/>
                      <a:pt x="6320" y="4178"/>
                    </a:cubicBezTo>
                    <a:lnTo>
                      <a:pt x="6320" y="4914"/>
                    </a:lnTo>
                    <a:lnTo>
                      <a:pt x="2464" y="4914"/>
                    </a:lnTo>
                    <a:lnTo>
                      <a:pt x="2464" y="4183"/>
                    </a:lnTo>
                    <a:cubicBezTo>
                      <a:pt x="2820" y="4181"/>
                      <a:pt x="3439" y="4113"/>
                      <a:pt x="3852" y="3706"/>
                    </a:cubicBezTo>
                    <a:cubicBezTo>
                      <a:pt x="4416" y="3152"/>
                      <a:pt x="4346" y="2195"/>
                      <a:pt x="4328" y="2044"/>
                    </a:cubicBezTo>
                    <a:cubicBezTo>
                      <a:pt x="4325" y="1983"/>
                      <a:pt x="4298" y="1923"/>
                      <a:pt x="4250" y="1878"/>
                    </a:cubicBezTo>
                    <a:cubicBezTo>
                      <a:pt x="4206" y="1836"/>
                      <a:pt x="4152" y="1813"/>
                      <a:pt x="4098" y="1807"/>
                    </a:cubicBezTo>
                    <a:cubicBezTo>
                      <a:pt x="4072" y="1804"/>
                      <a:pt x="4002" y="1799"/>
                      <a:pt x="3902" y="1799"/>
                    </a:cubicBezTo>
                    <a:cubicBezTo>
                      <a:pt x="3723" y="1799"/>
                      <a:pt x="3448" y="1817"/>
                      <a:pt x="3164" y="1902"/>
                    </a:cubicBezTo>
                    <a:cubicBezTo>
                      <a:pt x="3185" y="1807"/>
                      <a:pt x="3199" y="1710"/>
                      <a:pt x="3199" y="1611"/>
                    </a:cubicBezTo>
                    <a:cubicBezTo>
                      <a:pt x="3205" y="821"/>
                      <a:pt x="2481" y="196"/>
                      <a:pt x="2361" y="98"/>
                    </a:cubicBezTo>
                    <a:cubicBezTo>
                      <a:pt x="2316" y="59"/>
                      <a:pt x="2258" y="35"/>
                      <a:pt x="2193" y="35"/>
                    </a:cubicBezTo>
                    <a:cubicBezTo>
                      <a:pt x="2130" y="35"/>
                      <a:pt x="2072" y="58"/>
                      <a:pt x="2030" y="97"/>
                    </a:cubicBezTo>
                    <a:cubicBezTo>
                      <a:pt x="1929" y="179"/>
                      <a:pt x="1229" y="792"/>
                      <a:pt x="1222" y="1596"/>
                    </a:cubicBezTo>
                    <a:cubicBezTo>
                      <a:pt x="1219" y="1701"/>
                      <a:pt x="1232" y="1803"/>
                      <a:pt x="1253" y="1900"/>
                    </a:cubicBezTo>
                    <a:cubicBezTo>
                      <a:pt x="967" y="1816"/>
                      <a:pt x="693" y="1799"/>
                      <a:pt x="515" y="1799"/>
                    </a:cubicBezTo>
                    <a:cubicBezTo>
                      <a:pt x="423" y="1799"/>
                      <a:pt x="357" y="1803"/>
                      <a:pt x="328" y="1806"/>
                    </a:cubicBezTo>
                    <a:cubicBezTo>
                      <a:pt x="265" y="1810"/>
                      <a:pt x="205" y="1836"/>
                      <a:pt x="160" y="1882"/>
                    </a:cubicBezTo>
                    <a:cubicBezTo>
                      <a:pt x="119" y="1927"/>
                      <a:pt x="96" y="1983"/>
                      <a:pt x="92" y="2038"/>
                    </a:cubicBezTo>
                    <a:cubicBezTo>
                      <a:pt x="77" y="2180"/>
                      <a:pt x="0" y="3144"/>
                      <a:pt x="568" y="3702"/>
                    </a:cubicBezTo>
                    <a:cubicBezTo>
                      <a:pt x="982" y="4108"/>
                      <a:pt x="1602" y="4178"/>
                      <a:pt x="1956" y="4180"/>
                    </a:cubicBezTo>
                    <a:lnTo>
                      <a:pt x="1956" y="4910"/>
                    </a:lnTo>
                    <a:lnTo>
                      <a:pt x="340" y="4910"/>
                    </a:lnTo>
                    <a:cubicBezTo>
                      <a:pt x="213" y="4910"/>
                      <a:pt x="101" y="5000"/>
                      <a:pt x="83" y="5126"/>
                    </a:cubicBezTo>
                    <a:cubicBezTo>
                      <a:pt x="60" y="5283"/>
                      <a:pt x="181" y="5417"/>
                      <a:pt x="333" y="5417"/>
                    </a:cubicBezTo>
                    <a:lnTo>
                      <a:pt x="6942" y="5417"/>
                    </a:lnTo>
                    <a:lnTo>
                      <a:pt x="2773" y="12636"/>
                    </a:lnTo>
                    <a:cubicBezTo>
                      <a:pt x="2704" y="12757"/>
                      <a:pt x="2745" y="12913"/>
                      <a:pt x="2866" y="12982"/>
                    </a:cubicBezTo>
                    <a:cubicBezTo>
                      <a:pt x="2907" y="13004"/>
                      <a:pt x="2952" y="13016"/>
                      <a:pt x="2994" y="13016"/>
                    </a:cubicBezTo>
                    <a:cubicBezTo>
                      <a:pt x="3082" y="13016"/>
                      <a:pt x="3166" y="12971"/>
                      <a:pt x="3214" y="12889"/>
                    </a:cubicBezTo>
                    <a:lnTo>
                      <a:pt x="7528" y="5417"/>
                    </a:lnTo>
                    <a:lnTo>
                      <a:pt x="8157" y="5420"/>
                    </a:lnTo>
                    <a:cubicBezTo>
                      <a:pt x="8310" y="5420"/>
                      <a:pt x="8432" y="5285"/>
                      <a:pt x="8409" y="5130"/>
                    </a:cubicBezTo>
                    <a:cubicBezTo>
                      <a:pt x="8390" y="5004"/>
                      <a:pt x="8277" y="4914"/>
                      <a:pt x="8150" y="4914"/>
                    </a:cubicBezTo>
                    <a:lnTo>
                      <a:pt x="6829" y="4914"/>
                    </a:lnTo>
                    <a:lnTo>
                      <a:pt x="6829" y="4178"/>
                    </a:lnTo>
                    <a:cubicBezTo>
                      <a:pt x="7186" y="4176"/>
                      <a:pt x="7804" y="4107"/>
                      <a:pt x="8217" y="3696"/>
                    </a:cubicBezTo>
                    <a:cubicBezTo>
                      <a:pt x="8782" y="3138"/>
                      <a:pt x="8710" y="2177"/>
                      <a:pt x="8694" y="2023"/>
                    </a:cubicBezTo>
                    <a:cubicBezTo>
                      <a:pt x="8689" y="1965"/>
                      <a:pt x="8667" y="1909"/>
                      <a:pt x="8625" y="1864"/>
                    </a:cubicBezTo>
                    <a:cubicBezTo>
                      <a:pt x="8580" y="1818"/>
                      <a:pt x="8522" y="1791"/>
                      <a:pt x="8460" y="1785"/>
                    </a:cubicBezTo>
                    <a:cubicBezTo>
                      <a:pt x="8432" y="1782"/>
                      <a:pt x="8364" y="1777"/>
                      <a:pt x="8269" y="1777"/>
                    </a:cubicBezTo>
                    <a:cubicBezTo>
                      <a:pt x="8091" y="1777"/>
                      <a:pt x="7816" y="1795"/>
                      <a:pt x="7531" y="1879"/>
                    </a:cubicBezTo>
                    <a:cubicBezTo>
                      <a:pt x="7550" y="1785"/>
                      <a:pt x="7564" y="1686"/>
                      <a:pt x="7564" y="1587"/>
                    </a:cubicBezTo>
                    <a:cubicBezTo>
                      <a:pt x="7571" y="791"/>
                      <a:pt x="6846" y="163"/>
                      <a:pt x="6726" y="65"/>
                    </a:cubicBezTo>
                    <a:cubicBezTo>
                      <a:pt x="6681" y="26"/>
                      <a:pt x="6622" y="1"/>
                      <a:pt x="6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40"/>
              <p:cNvSpPr/>
              <p:nvPr/>
            </p:nvSpPr>
            <p:spPr>
              <a:xfrm>
                <a:off x="7486867" y="2838072"/>
                <a:ext cx="18216" cy="14482"/>
              </a:xfrm>
              <a:custGeom>
                <a:avLst/>
                <a:gdLst/>
                <a:ahLst/>
                <a:cxnLst/>
                <a:rect l="l" t="t" r="r" b="b"/>
                <a:pathLst>
                  <a:path w="639" h="508" extrusionOk="0">
                    <a:moveTo>
                      <a:pt x="304" y="1"/>
                    </a:moveTo>
                    <a:cubicBezTo>
                      <a:pt x="203" y="1"/>
                      <a:pt x="112" y="58"/>
                      <a:pt x="74" y="152"/>
                    </a:cubicBezTo>
                    <a:cubicBezTo>
                      <a:pt x="1" y="335"/>
                      <a:pt x="134" y="508"/>
                      <a:pt x="308" y="508"/>
                    </a:cubicBezTo>
                    <a:lnTo>
                      <a:pt x="314" y="508"/>
                    </a:lnTo>
                    <a:cubicBezTo>
                      <a:pt x="500" y="508"/>
                      <a:pt x="638" y="311"/>
                      <a:pt x="530" y="115"/>
                    </a:cubicBezTo>
                    <a:cubicBezTo>
                      <a:pt x="491" y="43"/>
                      <a:pt x="412" y="1"/>
                      <a:pt x="3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40"/>
              <p:cNvSpPr/>
              <p:nvPr/>
            </p:nvSpPr>
            <p:spPr>
              <a:xfrm>
                <a:off x="7424549" y="2698813"/>
                <a:ext cx="188378" cy="370141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12984" extrusionOk="0">
                    <a:moveTo>
                      <a:pt x="4390" y="601"/>
                    </a:moveTo>
                    <a:cubicBezTo>
                      <a:pt x="4585" y="797"/>
                      <a:pt x="4888" y="1166"/>
                      <a:pt x="4884" y="1569"/>
                    </a:cubicBezTo>
                    <a:cubicBezTo>
                      <a:pt x="4879" y="1972"/>
                      <a:pt x="4582" y="2339"/>
                      <a:pt x="4389" y="2534"/>
                    </a:cubicBezTo>
                    <a:cubicBezTo>
                      <a:pt x="4185" y="2317"/>
                      <a:pt x="3917" y="1944"/>
                      <a:pt x="3921" y="1566"/>
                    </a:cubicBezTo>
                    <a:cubicBezTo>
                      <a:pt x="3924" y="1164"/>
                      <a:pt x="4206" y="797"/>
                      <a:pt x="4390" y="601"/>
                    </a:cubicBezTo>
                    <a:close/>
                    <a:moveTo>
                      <a:pt x="2779" y="2273"/>
                    </a:moveTo>
                    <a:lnTo>
                      <a:pt x="2779" y="2273"/>
                    </a:lnTo>
                    <a:cubicBezTo>
                      <a:pt x="3049" y="2282"/>
                      <a:pt x="3506" y="2341"/>
                      <a:pt x="3795" y="2623"/>
                    </a:cubicBezTo>
                    <a:cubicBezTo>
                      <a:pt x="4067" y="2888"/>
                      <a:pt x="4140" y="3342"/>
                      <a:pt x="4149" y="3639"/>
                    </a:cubicBezTo>
                    <a:cubicBezTo>
                      <a:pt x="3872" y="3636"/>
                      <a:pt x="3400" y="3586"/>
                      <a:pt x="3115" y="3308"/>
                    </a:cubicBezTo>
                    <a:cubicBezTo>
                      <a:pt x="2829" y="3027"/>
                      <a:pt x="2779" y="2552"/>
                      <a:pt x="2779" y="2273"/>
                    </a:cubicBezTo>
                    <a:close/>
                    <a:moveTo>
                      <a:pt x="6027" y="2275"/>
                    </a:moveTo>
                    <a:lnTo>
                      <a:pt x="6027" y="2275"/>
                    </a:lnTo>
                    <a:cubicBezTo>
                      <a:pt x="6023" y="2596"/>
                      <a:pt x="5952" y="3047"/>
                      <a:pt x="5690" y="3308"/>
                    </a:cubicBezTo>
                    <a:cubicBezTo>
                      <a:pt x="5402" y="3591"/>
                      <a:pt x="4930" y="3639"/>
                      <a:pt x="4657" y="3642"/>
                    </a:cubicBezTo>
                    <a:cubicBezTo>
                      <a:pt x="4666" y="3344"/>
                      <a:pt x="4740" y="2889"/>
                      <a:pt x="5011" y="2624"/>
                    </a:cubicBezTo>
                    <a:cubicBezTo>
                      <a:pt x="5297" y="2342"/>
                      <a:pt x="5757" y="2282"/>
                      <a:pt x="6027" y="2275"/>
                    </a:cubicBezTo>
                    <a:close/>
                    <a:moveTo>
                      <a:pt x="4384" y="1"/>
                    </a:moveTo>
                    <a:cubicBezTo>
                      <a:pt x="4321" y="1"/>
                      <a:pt x="4263" y="23"/>
                      <a:pt x="4218" y="62"/>
                    </a:cubicBezTo>
                    <a:cubicBezTo>
                      <a:pt x="4119" y="145"/>
                      <a:pt x="3418" y="759"/>
                      <a:pt x="3410" y="1561"/>
                    </a:cubicBezTo>
                    <a:cubicBezTo>
                      <a:pt x="3409" y="1666"/>
                      <a:pt x="3422" y="1767"/>
                      <a:pt x="3443" y="1864"/>
                    </a:cubicBezTo>
                    <a:cubicBezTo>
                      <a:pt x="3162" y="1781"/>
                      <a:pt x="2891" y="1764"/>
                      <a:pt x="2712" y="1764"/>
                    </a:cubicBezTo>
                    <a:cubicBezTo>
                      <a:pt x="2617" y="1764"/>
                      <a:pt x="2548" y="1769"/>
                      <a:pt x="2517" y="1771"/>
                    </a:cubicBezTo>
                    <a:cubicBezTo>
                      <a:pt x="2458" y="1774"/>
                      <a:pt x="2403" y="1797"/>
                      <a:pt x="2358" y="1840"/>
                    </a:cubicBezTo>
                    <a:cubicBezTo>
                      <a:pt x="2311" y="1885"/>
                      <a:pt x="2284" y="1945"/>
                      <a:pt x="2278" y="2005"/>
                    </a:cubicBezTo>
                    <a:cubicBezTo>
                      <a:pt x="2263" y="2149"/>
                      <a:pt x="2188" y="3113"/>
                      <a:pt x="2755" y="3667"/>
                    </a:cubicBezTo>
                    <a:cubicBezTo>
                      <a:pt x="3169" y="4074"/>
                      <a:pt x="3788" y="4143"/>
                      <a:pt x="4140" y="4146"/>
                    </a:cubicBezTo>
                    <a:lnTo>
                      <a:pt x="4140" y="4884"/>
                    </a:lnTo>
                    <a:lnTo>
                      <a:pt x="3358" y="4884"/>
                    </a:lnTo>
                    <a:cubicBezTo>
                      <a:pt x="3352" y="4884"/>
                      <a:pt x="3347" y="4884"/>
                      <a:pt x="3342" y="4884"/>
                    </a:cubicBezTo>
                    <a:cubicBezTo>
                      <a:pt x="3210" y="4884"/>
                      <a:pt x="3106" y="4995"/>
                      <a:pt x="3106" y="5130"/>
                    </a:cubicBezTo>
                    <a:cubicBezTo>
                      <a:pt x="3106" y="5271"/>
                      <a:pt x="3358" y="5369"/>
                      <a:pt x="3358" y="5369"/>
                    </a:cubicBezTo>
                    <a:lnTo>
                      <a:pt x="4239" y="5369"/>
                    </a:lnTo>
                    <a:lnTo>
                      <a:pt x="70" y="12603"/>
                    </a:lnTo>
                    <a:cubicBezTo>
                      <a:pt x="0" y="12724"/>
                      <a:pt x="42" y="12880"/>
                      <a:pt x="163" y="12949"/>
                    </a:cubicBezTo>
                    <a:cubicBezTo>
                      <a:pt x="202" y="12971"/>
                      <a:pt x="247" y="12983"/>
                      <a:pt x="291" y="12983"/>
                    </a:cubicBezTo>
                    <a:cubicBezTo>
                      <a:pt x="379" y="12983"/>
                      <a:pt x="463" y="12938"/>
                      <a:pt x="510" y="12856"/>
                    </a:cubicBezTo>
                    <a:lnTo>
                      <a:pt x="4825" y="5393"/>
                    </a:lnTo>
                    <a:lnTo>
                      <a:pt x="6275" y="5393"/>
                    </a:lnTo>
                    <a:cubicBezTo>
                      <a:pt x="6426" y="5393"/>
                      <a:pt x="6547" y="5258"/>
                      <a:pt x="6525" y="5103"/>
                    </a:cubicBezTo>
                    <a:cubicBezTo>
                      <a:pt x="6507" y="4977"/>
                      <a:pt x="6395" y="4887"/>
                      <a:pt x="6267" y="4887"/>
                    </a:cubicBezTo>
                    <a:lnTo>
                      <a:pt x="4651" y="4887"/>
                    </a:lnTo>
                    <a:lnTo>
                      <a:pt x="4651" y="4147"/>
                    </a:lnTo>
                    <a:cubicBezTo>
                      <a:pt x="4651" y="4147"/>
                      <a:pt x="5630" y="4077"/>
                      <a:pt x="6044" y="3669"/>
                    </a:cubicBezTo>
                    <a:cubicBezTo>
                      <a:pt x="6607" y="3117"/>
                      <a:pt x="6535" y="2162"/>
                      <a:pt x="6519" y="2010"/>
                    </a:cubicBezTo>
                    <a:cubicBezTo>
                      <a:pt x="6516" y="1951"/>
                      <a:pt x="6493" y="1894"/>
                      <a:pt x="6450" y="1851"/>
                    </a:cubicBezTo>
                    <a:cubicBezTo>
                      <a:pt x="6405" y="1803"/>
                      <a:pt x="6347" y="1777"/>
                      <a:pt x="6285" y="1773"/>
                    </a:cubicBezTo>
                    <a:cubicBezTo>
                      <a:pt x="6257" y="1770"/>
                      <a:pt x="6189" y="1765"/>
                      <a:pt x="6094" y="1765"/>
                    </a:cubicBezTo>
                    <a:cubicBezTo>
                      <a:pt x="5916" y="1765"/>
                      <a:pt x="5641" y="1783"/>
                      <a:pt x="5356" y="1867"/>
                    </a:cubicBezTo>
                    <a:cubicBezTo>
                      <a:pt x="5377" y="1773"/>
                      <a:pt x="5389" y="1675"/>
                      <a:pt x="5389" y="1576"/>
                    </a:cubicBezTo>
                    <a:cubicBezTo>
                      <a:pt x="5396" y="785"/>
                      <a:pt x="4672" y="161"/>
                      <a:pt x="4552" y="64"/>
                    </a:cubicBezTo>
                    <a:cubicBezTo>
                      <a:pt x="4507" y="25"/>
                      <a:pt x="4449" y="1"/>
                      <a:pt x="4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07" name="Google Shape;507;p40"/>
          <p:cNvGrpSpPr/>
          <p:nvPr/>
        </p:nvGrpSpPr>
        <p:grpSpPr>
          <a:xfrm>
            <a:off x="4761972" y="1642125"/>
            <a:ext cx="424159" cy="345792"/>
            <a:chOff x="3960689" y="2699127"/>
            <a:chExt cx="376328" cy="306798"/>
          </a:xfrm>
        </p:grpSpPr>
        <p:sp>
          <p:nvSpPr>
            <p:cNvPr id="508" name="Google Shape;508;p40"/>
            <p:cNvSpPr/>
            <p:nvPr/>
          </p:nvSpPr>
          <p:spPr>
            <a:xfrm>
              <a:off x="3970923" y="2706083"/>
              <a:ext cx="119161" cy="170703"/>
            </a:xfrm>
            <a:custGeom>
              <a:avLst/>
              <a:gdLst/>
              <a:ahLst/>
              <a:cxnLst/>
              <a:rect l="l" t="t" r="r" b="b"/>
              <a:pathLst>
                <a:path w="4180" h="5988" extrusionOk="0">
                  <a:moveTo>
                    <a:pt x="2096" y="1"/>
                  </a:moveTo>
                  <a:cubicBezTo>
                    <a:pt x="1782" y="1"/>
                    <a:pt x="1523" y="1083"/>
                    <a:pt x="1474" y="2502"/>
                  </a:cubicBezTo>
                  <a:lnTo>
                    <a:pt x="1471" y="2502"/>
                  </a:lnTo>
                  <a:cubicBezTo>
                    <a:pt x="1095" y="1524"/>
                    <a:pt x="653" y="839"/>
                    <a:pt x="374" y="839"/>
                  </a:cubicBezTo>
                  <a:cubicBezTo>
                    <a:pt x="361" y="839"/>
                    <a:pt x="349" y="840"/>
                    <a:pt x="337" y="843"/>
                  </a:cubicBezTo>
                  <a:cubicBezTo>
                    <a:pt x="0" y="923"/>
                    <a:pt x="74" y="2114"/>
                    <a:pt x="501" y="3507"/>
                  </a:cubicBezTo>
                  <a:cubicBezTo>
                    <a:pt x="877" y="4722"/>
                    <a:pt x="1399" y="5689"/>
                    <a:pt x="1748" y="5860"/>
                  </a:cubicBezTo>
                  <a:lnTo>
                    <a:pt x="1911" y="5854"/>
                  </a:lnTo>
                  <a:cubicBezTo>
                    <a:pt x="1970" y="5940"/>
                    <a:pt x="2033" y="5988"/>
                    <a:pt x="2097" y="5988"/>
                  </a:cubicBezTo>
                  <a:cubicBezTo>
                    <a:pt x="2165" y="5988"/>
                    <a:pt x="2231" y="5935"/>
                    <a:pt x="2291" y="5842"/>
                  </a:cubicBezTo>
                  <a:lnTo>
                    <a:pt x="2478" y="5838"/>
                  </a:lnTo>
                  <a:cubicBezTo>
                    <a:pt x="2826" y="5614"/>
                    <a:pt x="3320" y="4676"/>
                    <a:pt x="3679" y="3507"/>
                  </a:cubicBezTo>
                  <a:cubicBezTo>
                    <a:pt x="4106" y="2114"/>
                    <a:pt x="4179" y="923"/>
                    <a:pt x="3842" y="843"/>
                  </a:cubicBezTo>
                  <a:cubicBezTo>
                    <a:pt x="3830" y="840"/>
                    <a:pt x="3818" y="839"/>
                    <a:pt x="3806" y="839"/>
                  </a:cubicBezTo>
                  <a:cubicBezTo>
                    <a:pt x="3530" y="839"/>
                    <a:pt x="3100" y="1500"/>
                    <a:pt x="2727" y="2452"/>
                  </a:cubicBezTo>
                  <a:lnTo>
                    <a:pt x="2715" y="2452"/>
                  </a:lnTo>
                  <a:cubicBezTo>
                    <a:pt x="2661" y="1058"/>
                    <a:pt x="2405" y="1"/>
                    <a:pt x="2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0"/>
            <p:cNvSpPr/>
            <p:nvPr/>
          </p:nvSpPr>
          <p:spPr>
            <a:xfrm>
              <a:off x="3971265" y="2877014"/>
              <a:ext cx="118591" cy="121642"/>
            </a:xfrm>
            <a:custGeom>
              <a:avLst/>
              <a:gdLst/>
              <a:ahLst/>
              <a:cxnLst/>
              <a:rect l="l" t="t" r="r" b="b"/>
              <a:pathLst>
                <a:path w="4160" h="4267" extrusionOk="0">
                  <a:moveTo>
                    <a:pt x="2079" y="1"/>
                  </a:moveTo>
                  <a:cubicBezTo>
                    <a:pt x="931" y="1"/>
                    <a:pt x="0" y="865"/>
                    <a:pt x="0" y="1934"/>
                  </a:cubicBezTo>
                  <a:cubicBezTo>
                    <a:pt x="0" y="2369"/>
                    <a:pt x="135" y="3307"/>
                    <a:pt x="378" y="4267"/>
                  </a:cubicBezTo>
                  <a:lnTo>
                    <a:pt x="3776" y="4267"/>
                  </a:lnTo>
                  <a:cubicBezTo>
                    <a:pt x="4022" y="3307"/>
                    <a:pt x="4157" y="2369"/>
                    <a:pt x="4157" y="1934"/>
                  </a:cubicBezTo>
                  <a:cubicBezTo>
                    <a:pt x="4160" y="865"/>
                    <a:pt x="3227" y="1"/>
                    <a:pt x="2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0"/>
            <p:cNvSpPr/>
            <p:nvPr/>
          </p:nvSpPr>
          <p:spPr>
            <a:xfrm>
              <a:off x="4089485" y="2706083"/>
              <a:ext cx="119161" cy="170703"/>
            </a:xfrm>
            <a:custGeom>
              <a:avLst/>
              <a:gdLst/>
              <a:ahLst/>
              <a:cxnLst/>
              <a:rect l="l" t="t" r="r" b="b"/>
              <a:pathLst>
                <a:path w="4180" h="5988" extrusionOk="0">
                  <a:moveTo>
                    <a:pt x="2096" y="1"/>
                  </a:moveTo>
                  <a:cubicBezTo>
                    <a:pt x="1783" y="1"/>
                    <a:pt x="1524" y="1083"/>
                    <a:pt x="1474" y="2502"/>
                  </a:cubicBezTo>
                  <a:lnTo>
                    <a:pt x="1471" y="2502"/>
                  </a:lnTo>
                  <a:cubicBezTo>
                    <a:pt x="1095" y="1524"/>
                    <a:pt x="653" y="839"/>
                    <a:pt x="374" y="839"/>
                  </a:cubicBezTo>
                  <a:cubicBezTo>
                    <a:pt x="362" y="839"/>
                    <a:pt x="350" y="840"/>
                    <a:pt x="338" y="843"/>
                  </a:cubicBezTo>
                  <a:cubicBezTo>
                    <a:pt x="1" y="923"/>
                    <a:pt x="74" y="2114"/>
                    <a:pt x="501" y="3507"/>
                  </a:cubicBezTo>
                  <a:cubicBezTo>
                    <a:pt x="879" y="4722"/>
                    <a:pt x="1399" y="5689"/>
                    <a:pt x="1749" y="5860"/>
                  </a:cubicBezTo>
                  <a:lnTo>
                    <a:pt x="1912" y="5854"/>
                  </a:lnTo>
                  <a:cubicBezTo>
                    <a:pt x="1970" y="5940"/>
                    <a:pt x="2033" y="5988"/>
                    <a:pt x="2098" y="5988"/>
                  </a:cubicBezTo>
                  <a:cubicBezTo>
                    <a:pt x="2165" y="5988"/>
                    <a:pt x="2231" y="5935"/>
                    <a:pt x="2291" y="5842"/>
                  </a:cubicBezTo>
                  <a:lnTo>
                    <a:pt x="2479" y="5838"/>
                  </a:lnTo>
                  <a:cubicBezTo>
                    <a:pt x="2826" y="5614"/>
                    <a:pt x="3321" y="4676"/>
                    <a:pt x="3679" y="3507"/>
                  </a:cubicBezTo>
                  <a:cubicBezTo>
                    <a:pt x="4106" y="2114"/>
                    <a:pt x="4180" y="923"/>
                    <a:pt x="3843" y="843"/>
                  </a:cubicBezTo>
                  <a:cubicBezTo>
                    <a:pt x="3831" y="840"/>
                    <a:pt x="3819" y="839"/>
                    <a:pt x="3806" y="839"/>
                  </a:cubicBezTo>
                  <a:cubicBezTo>
                    <a:pt x="3531" y="839"/>
                    <a:pt x="3100" y="1500"/>
                    <a:pt x="2727" y="2452"/>
                  </a:cubicBezTo>
                  <a:lnTo>
                    <a:pt x="2715" y="2452"/>
                  </a:lnTo>
                  <a:cubicBezTo>
                    <a:pt x="2661" y="1058"/>
                    <a:pt x="2405" y="1"/>
                    <a:pt x="2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0"/>
            <p:cNvSpPr/>
            <p:nvPr/>
          </p:nvSpPr>
          <p:spPr>
            <a:xfrm>
              <a:off x="4089885" y="2877014"/>
              <a:ext cx="118563" cy="121642"/>
            </a:xfrm>
            <a:custGeom>
              <a:avLst/>
              <a:gdLst/>
              <a:ahLst/>
              <a:cxnLst/>
              <a:rect l="l" t="t" r="r" b="b"/>
              <a:pathLst>
                <a:path w="4159" h="4267" extrusionOk="0">
                  <a:moveTo>
                    <a:pt x="2079" y="1"/>
                  </a:moveTo>
                  <a:cubicBezTo>
                    <a:pt x="931" y="1"/>
                    <a:pt x="0" y="865"/>
                    <a:pt x="0" y="1934"/>
                  </a:cubicBezTo>
                  <a:cubicBezTo>
                    <a:pt x="0" y="2369"/>
                    <a:pt x="135" y="3307"/>
                    <a:pt x="378" y="4267"/>
                  </a:cubicBezTo>
                  <a:lnTo>
                    <a:pt x="3778" y="4267"/>
                  </a:lnTo>
                  <a:cubicBezTo>
                    <a:pt x="4023" y="3307"/>
                    <a:pt x="4158" y="2369"/>
                    <a:pt x="4158" y="1934"/>
                  </a:cubicBezTo>
                  <a:cubicBezTo>
                    <a:pt x="4158" y="865"/>
                    <a:pt x="3229" y="1"/>
                    <a:pt x="2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0"/>
            <p:cNvSpPr/>
            <p:nvPr/>
          </p:nvSpPr>
          <p:spPr>
            <a:xfrm>
              <a:off x="4208077" y="2706083"/>
              <a:ext cx="119161" cy="170703"/>
            </a:xfrm>
            <a:custGeom>
              <a:avLst/>
              <a:gdLst/>
              <a:ahLst/>
              <a:cxnLst/>
              <a:rect l="l" t="t" r="r" b="b"/>
              <a:pathLst>
                <a:path w="4180" h="5988" extrusionOk="0">
                  <a:moveTo>
                    <a:pt x="2096" y="1"/>
                  </a:moveTo>
                  <a:cubicBezTo>
                    <a:pt x="1783" y="1"/>
                    <a:pt x="1523" y="1083"/>
                    <a:pt x="1474" y="2502"/>
                  </a:cubicBezTo>
                  <a:lnTo>
                    <a:pt x="1471" y="2502"/>
                  </a:lnTo>
                  <a:cubicBezTo>
                    <a:pt x="1095" y="1524"/>
                    <a:pt x="653" y="839"/>
                    <a:pt x="374" y="839"/>
                  </a:cubicBezTo>
                  <a:cubicBezTo>
                    <a:pt x="361" y="839"/>
                    <a:pt x="349" y="840"/>
                    <a:pt x="338" y="843"/>
                  </a:cubicBezTo>
                  <a:cubicBezTo>
                    <a:pt x="0" y="923"/>
                    <a:pt x="74" y="2114"/>
                    <a:pt x="501" y="3507"/>
                  </a:cubicBezTo>
                  <a:cubicBezTo>
                    <a:pt x="879" y="4722"/>
                    <a:pt x="1400" y="5689"/>
                    <a:pt x="1748" y="5860"/>
                  </a:cubicBezTo>
                  <a:lnTo>
                    <a:pt x="1912" y="5854"/>
                  </a:lnTo>
                  <a:cubicBezTo>
                    <a:pt x="1970" y="5940"/>
                    <a:pt x="2033" y="5988"/>
                    <a:pt x="2097" y="5988"/>
                  </a:cubicBezTo>
                  <a:cubicBezTo>
                    <a:pt x="2165" y="5988"/>
                    <a:pt x="2231" y="5935"/>
                    <a:pt x="2291" y="5842"/>
                  </a:cubicBezTo>
                  <a:lnTo>
                    <a:pt x="2478" y="5838"/>
                  </a:lnTo>
                  <a:cubicBezTo>
                    <a:pt x="2826" y="5614"/>
                    <a:pt x="3321" y="4676"/>
                    <a:pt x="3679" y="3507"/>
                  </a:cubicBezTo>
                  <a:cubicBezTo>
                    <a:pt x="4106" y="2114"/>
                    <a:pt x="4179" y="923"/>
                    <a:pt x="3842" y="843"/>
                  </a:cubicBezTo>
                  <a:cubicBezTo>
                    <a:pt x="3830" y="840"/>
                    <a:pt x="3818" y="839"/>
                    <a:pt x="3806" y="839"/>
                  </a:cubicBezTo>
                  <a:cubicBezTo>
                    <a:pt x="3531" y="839"/>
                    <a:pt x="3100" y="1500"/>
                    <a:pt x="2727" y="2452"/>
                  </a:cubicBezTo>
                  <a:lnTo>
                    <a:pt x="2715" y="2452"/>
                  </a:lnTo>
                  <a:cubicBezTo>
                    <a:pt x="2661" y="1058"/>
                    <a:pt x="2405" y="1"/>
                    <a:pt x="2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0"/>
            <p:cNvSpPr/>
            <p:nvPr/>
          </p:nvSpPr>
          <p:spPr>
            <a:xfrm>
              <a:off x="4208447" y="2877014"/>
              <a:ext cx="118620" cy="121642"/>
            </a:xfrm>
            <a:custGeom>
              <a:avLst/>
              <a:gdLst/>
              <a:ahLst/>
              <a:cxnLst/>
              <a:rect l="l" t="t" r="r" b="b"/>
              <a:pathLst>
                <a:path w="4161" h="4267" extrusionOk="0">
                  <a:moveTo>
                    <a:pt x="2080" y="1"/>
                  </a:moveTo>
                  <a:cubicBezTo>
                    <a:pt x="932" y="1"/>
                    <a:pt x="1" y="865"/>
                    <a:pt x="1" y="1934"/>
                  </a:cubicBezTo>
                  <a:cubicBezTo>
                    <a:pt x="1" y="2369"/>
                    <a:pt x="136" y="3307"/>
                    <a:pt x="379" y="4267"/>
                  </a:cubicBezTo>
                  <a:lnTo>
                    <a:pt x="3778" y="4267"/>
                  </a:lnTo>
                  <a:cubicBezTo>
                    <a:pt x="4024" y="3307"/>
                    <a:pt x="4159" y="2369"/>
                    <a:pt x="4159" y="1934"/>
                  </a:cubicBezTo>
                  <a:cubicBezTo>
                    <a:pt x="4160" y="865"/>
                    <a:pt x="3230" y="1"/>
                    <a:pt x="2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4" name="Google Shape;514;p40"/>
            <p:cNvGrpSpPr/>
            <p:nvPr/>
          </p:nvGrpSpPr>
          <p:grpSpPr>
            <a:xfrm>
              <a:off x="3960689" y="2699127"/>
              <a:ext cx="376328" cy="306798"/>
              <a:chOff x="3960689" y="2699127"/>
              <a:chExt cx="376328" cy="306798"/>
            </a:xfrm>
          </p:grpSpPr>
          <p:sp>
            <p:nvSpPr>
              <p:cNvPr id="515" name="Google Shape;515;p40"/>
              <p:cNvSpPr/>
              <p:nvPr/>
            </p:nvSpPr>
            <p:spPr>
              <a:xfrm>
                <a:off x="4021894" y="2942296"/>
                <a:ext cx="14567" cy="14624"/>
              </a:xfrm>
              <a:custGeom>
                <a:avLst/>
                <a:gdLst/>
                <a:ahLst/>
                <a:cxnLst/>
                <a:rect l="l" t="t" r="r" b="b"/>
                <a:pathLst>
                  <a:path w="511" h="513" extrusionOk="0">
                    <a:moveTo>
                      <a:pt x="255" y="1"/>
                    </a:moveTo>
                    <a:cubicBezTo>
                      <a:pt x="188" y="1"/>
                      <a:pt x="122" y="28"/>
                      <a:pt x="75" y="76"/>
                    </a:cubicBezTo>
                    <a:cubicBezTo>
                      <a:pt x="27" y="124"/>
                      <a:pt x="0" y="188"/>
                      <a:pt x="0" y="257"/>
                    </a:cubicBezTo>
                    <a:cubicBezTo>
                      <a:pt x="0" y="325"/>
                      <a:pt x="26" y="389"/>
                      <a:pt x="75" y="437"/>
                    </a:cubicBezTo>
                    <a:cubicBezTo>
                      <a:pt x="122" y="484"/>
                      <a:pt x="188" y="512"/>
                      <a:pt x="255" y="512"/>
                    </a:cubicBezTo>
                    <a:cubicBezTo>
                      <a:pt x="323" y="512"/>
                      <a:pt x="387" y="485"/>
                      <a:pt x="435" y="437"/>
                    </a:cubicBezTo>
                    <a:cubicBezTo>
                      <a:pt x="482" y="389"/>
                      <a:pt x="510" y="325"/>
                      <a:pt x="510" y="257"/>
                    </a:cubicBezTo>
                    <a:cubicBezTo>
                      <a:pt x="510" y="188"/>
                      <a:pt x="483" y="124"/>
                      <a:pt x="435" y="76"/>
                    </a:cubicBezTo>
                    <a:cubicBezTo>
                      <a:pt x="386" y="29"/>
                      <a:pt x="323" y="1"/>
                      <a:pt x="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40"/>
              <p:cNvSpPr/>
              <p:nvPr/>
            </p:nvSpPr>
            <p:spPr>
              <a:xfrm>
                <a:off x="4140400" y="2942296"/>
                <a:ext cx="14539" cy="14624"/>
              </a:xfrm>
              <a:custGeom>
                <a:avLst/>
                <a:gdLst/>
                <a:ahLst/>
                <a:cxnLst/>
                <a:rect l="l" t="t" r="r" b="b"/>
                <a:pathLst>
                  <a:path w="510" h="513" extrusionOk="0">
                    <a:moveTo>
                      <a:pt x="255" y="1"/>
                    </a:moveTo>
                    <a:cubicBezTo>
                      <a:pt x="187" y="1"/>
                      <a:pt x="123" y="28"/>
                      <a:pt x="75" y="76"/>
                    </a:cubicBezTo>
                    <a:cubicBezTo>
                      <a:pt x="29" y="124"/>
                      <a:pt x="0" y="188"/>
                      <a:pt x="0" y="257"/>
                    </a:cubicBezTo>
                    <a:cubicBezTo>
                      <a:pt x="0" y="325"/>
                      <a:pt x="27" y="389"/>
                      <a:pt x="75" y="437"/>
                    </a:cubicBezTo>
                    <a:cubicBezTo>
                      <a:pt x="123" y="484"/>
                      <a:pt x="187" y="512"/>
                      <a:pt x="255" y="512"/>
                    </a:cubicBezTo>
                    <a:cubicBezTo>
                      <a:pt x="322" y="512"/>
                      <a:pt x="388" y="485"/>
                      <a:pt x="435" y="437"/>
                    </a:cubicBezTo>
                    <a:cubicBezTo>
                      <a:pt x="483" y="389"/>
                      <a:pt x="510" y="325"/>
                      <a:pt x="510" y="257"/>
                    </a:cubicBezTo>
                    <a:cubicBezTo>
                      <a:pt x="510" y="188"/>
                      <a:pt x="484" y="124"/>
                      <a:pt x="435" y="76"/>
                    </a:cubicBezTo>
                    <a:cubicBezTo>
                      <a:pt x="388" y="29"/>
                      <a:pt x="322" y="1"/>
                      <a:pt x="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40"/>
              <p:cNvSpPr/>
              <p:nvPr/>
            </p:nvSpPr>
            <p:spPr>
              <a:xfrm>
                <a:off x="4258963" y="2942296"/>
                <a:ext cx="14567" cy="14624"/>
              </a:xfrm>
              <a:custGeom>
                <a:avLst/>
                <a:gdLst/>
                <a:ahLst/>
                <a:cxnLst/>
                <a:rect l="l" t="t" r="r" b="b"/>
                <a:pathLst>
                  <a:path w="511" h="513" extrusionOk="0">
                    <a:moveTo>
                      <a:pt x="255" y="1"/>
                    </a:moveTo>
                    <a:cubicBezTo>
                      <a:pt x="188" y="1"/>
                      <a:pt x="124" y="28"/>
                      <a:pt x="76" y="76"/>
                    </a:cubicBezTo>
                    <a:cubicBezTo>
                      <a:pt x="29" y="124"/>
                      <a:pt x="1" y="188"/>
                      <a:pt x="1" y="257"/>
                    </a:cubicBezTo>
                    <a:cubicBezTo>
                      <a:pt x="1" y="325"/>
                      <a:pt x="28" y="389"/>
                      <a:pt x="76" y="437"/>
                    </a:cubicBezTo>
                    <a:cubicBezTo>
                      <a:pt x="124" y="484"/>
                      <a:pt x="188" y="512"/>
                      <a:pt x="255" y="512"/>
                    </a:cubicBezTo>
                    <a:cubicBezTo>
                      <a:pt x="323" y="512"/>
                      <a:pt x="389" y="485"/>
                      <a:pt x="435" y="437"/>
                    </a:cubicBezTo>
                    <a:cubicBezTo>
                      <a:pt x="483" y="389"/>
                      <a:pt x="510" y="325"/>
                      <a:pt x="510" y="257"/>
                    </a:cubicBezTo>
                    <a:cubicBezTo>
                      <a:pt x="510" y="188"/>
                      <a:pt x="485" y="124"/>
                      <a:pt x="435" y="76"/>
                    </a:cubicBezTo>
                    <a:cubicBezTo>
                      <a:pt x="387" y="29"/>
                      <a:pt x="323" y="1"/>
                      <a:pt x="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40"/>
              <p:cNvSpPr/>
              <p:nvPr/>
            </p:nvSpPr>
            <p:spPr>
              <a:xfrm>
                <a:off x="3960689" y="2699127"/>
                <a:ext cx="376328" cy="306798"/>
              </a:xfrm>
              <a:custGeom>
                <a:avLst/>
                <a:gdLst/>
                <a:ahLst/>
                <a:cxnLst/>
                <a:rect l="l" t="t" r="r" b="b"/>
                <a:pathLst>
                  <a:path w="13201" h="10762" extrusionOk="0">
                    <a:moveTo>
                      <a:pt x="4123" y="1367"/>
                    </a:moveTo>
                    <a:cubicBezTo>
                      <a:pt x="4152" y="1465"/>
                      <a:pt x="4179" y="1676"/>
                      <a:pt x="4141" y="2066"/>
                    </a:cubicBezTo>
                    <a:cubicBezTo>
                      <a:pt x="4096" y="2525"/>
                      <a:pt x="3973" y="3096"/>
                      <a:pt x="3796" y="3673"/>
                    </a:cubicBezTo>
                    <a:cubicBezTo>
                      <a:pt x="3606" y="4287"/>
                      <a:pt x="3393" y="4803"/>
                      <a:pt x="3194" y="5182"/>
                    </a:cubicBezTo>
                    <a:cubicBezTo>
                      <a:pt x="3290" y="4632"/>
                      <a:pt x="3342" y="3953"/>
                      <a:pt x="3342" y="3237"/>
                    </a:cubicBezTo>
                    <a:cubicBezTo>
                      <a:pt x="3342" y="3076"/>
                      <a:pt x="3341" y="2916"/>
                      <a:pt x="3335" y="2761"/>
                    </a:cubicBezTo>
                    <a:cubicBezTo>
                      <a:pt x="3676" y="1895"/>
                      <a:pt x="3979" y="1484"/>
                      <a:pt x="4123" y="1367"/>
                    </a:cubicBezTo>
                    <a:close/>
                    <a:moveTo>
                      <a:pt x="8278" y="1367"/>
                    </a:moveTo>
                    <a:cubicBezTo>
                      <a:pt x="8305" y="1465"/>
                      <a:pt x="8332" y="1676"/>
                      <a:pt x="8295" y="2066"/>
                    </a:cubicBezTo>
                    <a:cubicBezTo>
                      <a:pt x="8250" y="2525"/>
                      <a:pt x="8128" y="3096"/>
                      <a:pt x="7950" y="3673"/>
                    </a:cubicBezTo>
                    <a:cubicBezTo>
                      <a:pt x="7760" y="4287"/>
                      <a:pt x="7547" y="4803"/>
                      <a:pt x="7347" y="5182"/>
                    </a:cubicBezTo>
                    <a:cubicBezTo>
                      <a:pt x="7443" y="4632"/>
                      <a:pt x="7496" y="3953"/>
                      <a:pt x="7496" y="3237"/>
                    </a:cubicBezTo>
                    <a:cubicBezTo>
                      <a:pt x="7496" y="3076"/>
                      <a:pt x="7494" y="2916"/>
                      <a:pt x="7488" y="2761"/>
                    </a:cubicBezTo>
                    <a:cubicBezTo>
                      <a:pt x="7830" y="1895"/>
                      <a:pt x="8133" y="1484"/>
                      <a:pt x="8278" y="1367"/>
                    </a:cubicBezTo>
                    <a:close/>
                    <a:moveTo>
                      <a:pt x="12441" y="1367"/>
                    </a:moveTo>
                    <a:cubicBezTo>
                      <a:pt x="12469" y="1465"/>
                      <a:pt x="12495" y="1676"/>
                      <a:pt x="12457" y="2066"/>
                    </a:cubicBezTo>
                    <a:cubicBezTo>
                      <a:pt x="12412" y="2525"/>
                      <a:pt x="12291" y="3096"/>
                      <a:pt x="12112" y="3673"/>
                    </a:cubicBezTo>
                    <a:cubicBezTo>
                      <a:pt x="11924" y="4287"/>
                      <a:pt x="11711" y="4803"/>
                      <a:pt x="11511" y="5182"/>
                    </a:cubicBezTo>
                    <a:cubicBezTo>
                      <a:pt x="11607" y="4632"/>
                      <a:pt x="11660" y="3953"/>
                      <a:pt x="11660" y="3237"/>
                    </a:cubicBezTo>
                    <a:cubicBezTo>
                      <a:pt x="11660" y="3076"/>
                      <a:pt x="11657" y="2916"/>
                      <a:pt x="11652" y="2761"/>
                    </a:cubicBezTo>
                    <a:cubicBezTo>
                      <a:pt x="11993" y="1895"/>
                      <a:pt x="12297" y="1484"/>
                      <a:pt x="12441" y="1367"/>
                    </a:cubicBezTo>
                    <a:close/>
                    <a:moveTo>
                      <a:pt x="777" y="1369"/>
                    </a:moveTo>
                    <a:cubicBezTo>
                      <a:pt x="923" y="1489"/>
                      <a:pt x="1236" y="1916"/>
                      <a:pt x="1579" y="2788"/>
                    </a:cubicBezTo>
                    <a:cubicBezTo>
                      <a:pt x="1575" y="2935"/>
                      <a:pt x="1572" y="3085"/>
                      <a:pt x="1572" y="3237"/>
                    </a:cubicBezTo>
                    <a:cubicBezTo>
                      <a:pt x="1572" y="3968"/>
                      <a:pt x="1626" y="4659"/>
                      <a:pt x="1725" y="5214"/>
                    </a:cubicBezTo>
                    <a:cubicBezTo>
                      <a:pt x="1527" y="4845"/>
                      <a:pt x="1305" y="4325"/>
                      <a:pt x="1106" y="3673"/>
                    </a:cubicBezTo>
                    <a:cubicBezTo>
                      <a:pt x="929" y="3094"/>
                      <a:pt x="806" y="2525"/>
                      <a:pt x="761" y="2066"/>
                    </a:cubicBezTo>
                    <a:cubicBezTo>
                      <a:pt x="723" y="1678"/>
                      <a:pt x="749" y="1466"/>
                      <a:pt x="777" y="1369"/>
                    </a:cubicBezTo>
                    <a:close/>
                    <a:moveTo>
                      <a:pt x="4931" y="1369"/>
                    </a:moveTo>
                    <a:cubicBezTo>
                      <a:pt x="5078" y="1489"/>
                      <a:pt x="5390" y="1916"/>
                      <a:pt x="5733" y="2788"/>
                    </a:cubicBezTo>
                    <a:cubicBezTo>
                      <a:pt x="5730" y="2935"/>
                      <a:pt x="5725" y="3085"/>
                      <a:pt x="5725" y="3237"/>
                    </a:cubicBezTo>
                    <a:cubicBezTo>
                      <a:pt x="5725" y="3967"/>
                      <a:pt x="5779" y="4659"/>
                      <a:pt x="5880" y="5214"/>
                    </a:cubicBezTo>
                    <a:cubicBezTo>
                      <a:pt x="5680" y="4844"/>
                      <a:pt x="5460" y="4325"/>
                      <a:pt x="5259" y="3673"/>
                    </a:cubicBezTo>
                    <a:cubicBezTo>
                      <a:pt x="5081" y="3094"/>
                      <a:pt x="4959" y="2523"/>
                      <a:pt x="4915" y="2066"/>
                    </a:cubicBezTo>
                    <a:cubicBezTo>
                      <a:pt x="4877" y="1678"/>
                      <a:pt x="4903" y="1465"/>
                      <a:pt x="4931" y="1369"/>
                    </a:cubicBezTo>
                    <a:close/>
                    <a:moveTo>
                      <a:pt x="9095" y="1369"/>
                    </a:moveTo>
                    <a:cubicBezTo>
                      <a:pt x="9240" y="1489"/>
                      <a:pt x="9554" y="1916"/>
                      <a:pt x="9897" y="2788"/>
                    </a:cubicBezTo>
                    <a:cubicBezTo>
                      <a:pt x="9893" y="2935"/>
                      <a:pt x="9890" y="3085"/>
                      <a:pt x="9890" y="3237"/>
                    </a:cubicBezTo>
                    <a:cubicBezTo>
                      <a:pt x="9890" y="3967"/>
                      <a:pt x="9943" y="4659"/>
                      <a:pt x="10042" y="5214"/>
                    </a:cubicBezTo>
                    <a:cubicBezTo>
                      <a:pt x="9845" y="4844"/>
                      <a:pt x="9623" y="4325"/>
                      <a:pt x="9422" y="3673"/>
                    </a:cubicBezTo>
                    <a:cubicBezTo>
                      <a:pt x="9245" y="3094"/>
                      <a:pt x="9122" y="2523"/>
                      <a:pt x="9077" y="2066"/>
                    </a:cubicBezTo>
                    <a:cubicBezTo>
                      <a:pt x="9040" y="1678"/>
                      <a:pt x="9067" y="1465"/>
                      <a:pt x="9095" y="1369"/>
                    </a:cubicBezTo>
                    <a:close/>
                    <a:moveTo>
                      <a:pt x="2456" y="554"/>
                    </a:moveTo>
                    <a:cubicBezTo>
                      <a:pt x="2516" y="660"/>
                      <a:pt x="2606" y="892"/>
                      <a:pt x="2684" y="1330"/>
                    </a:cubicBezTo>
                    <a:cubicBezTo>
                      <a:pt x="2780" y="1858"/>
                      <a:pt x="2832" y="2534"/>
                      <a:pt x="2832" y="3235"/>
                    </a:cubicBezTo>
                    <a:cubicBezTo>
                      <a:pt x="2832" y="3935"/>
                      <a:pt x="2780" y="4614"/>
                      <a:pt x="2684" y="5140"/>
                    </a:cubicBezTo>
                    <a:cubicBezTo>
                      <a:pt x="2606" y="5575"/>
                      <a:pt x="2516" y="5807"/>
                      <a:pt x="2456" y="5915"/>
                    </a:cubicBezTo>
                    <a:cubicBezTo>
                      <a:pt x="2396" y="5809"/>
                      <a:pt x="2306" y="5576"/>
                      <a:pt x="2227" y="5140"/>
                    </a:cubicBezTo>
                    <a:cubicBezTo>
                      <a:pt x="2132" y="4613"/>
                      <a:pt x="2080" y="3935"/>
                      <a:pt x="2080" y="3235"/>
                    </a:cubicBezTo>
                    <a:cubicBezTo>
                      <a:pt x="2080" y="2534"/>
                      <a:pt x="2132" y="1858"/>
                      <a:pt x="2227" y="1330"/>
                    </a:cubicBezTo>
                    <a:cubicBezTo>
                      <a:pt x="2306" y="895"/>
                      <a:pt x="2396" y="663"/>
                      <a:pt x="2456" y="554"/>
                    </a:cubicBezTo>
                    <a:close/>
                    <a:moveTo>
                      <a:pt x="6610" y="554"/>
                    </a:moveTo>
                    <a:cubicBezTo>
                      <a:pt x="6670" y="660"/>
                      <a:pt x="6760" y="892"/>
                      <a:pt x="6839" y="1330"/>
                    </a:cubicBezTo>
                    <a:cubicBezTo>
                      <a:pt x="6934" y="1858"/>
                      <a:pt x="6986" y="2534"/>
                      <a:pt x="6986" y="3235"/>
                    </a:cubicBezTo>
                    <a:cubicBezTo>
                      <a:pt x="6986" y="3935"/>
                      <a:pt x="6934" y="4614"/>
                      <a:pt x="6839" y="5140"/>
                    </a:cubicBezTo>
                    <a:cubicBezTo>
                      <a:pt x="6760" y="5575"/>
                      <a:pt x="6670" y="5807"/>
                      <a:pt x="6610" y="5915"/>
                    </a:cubicBezTo>
                    <a:cubicBezTo>
                      <a:pt x="6550" y="5809"/>
                      <a:pt x="6460" y="5576"/>
                      <a:pt x="6382" y="5140"/>
                    </a:cubicBezTo>
                    <a:cubicBezTo>
                      <a:pt x="6286" y="4613"/>
                      <a:pt x="6234" y="3935"/>
                      <a:pt x="6234" y="3235"/>
                    </a:cubicBezTo>
                    <a:cubicBezTo>
                      <a:pt x="6234" y="2534"/>
                      <a:pt x="6286" y="1858"/>
                      <a:pt x="6382" y="1330"/>
                    </a:cubicBezTo>
                    <a:cubicBezTo>
                      <a:pt x="6460" y="895"/>
                      <a:pt x="6550" y="663"/>
                      <a:pt x="6610" y="554"/>
                    </a:cubicBezTo>
                    <a:close/>
                    <a:moveTo>
                      <a:pt x="10774" y="554"/>
                    </a:moveTo>
                    <a:cubicBezTo>
                      <a:pt x="10832" y="660"/>
                      <a:pt x="10924" y="892"/>
                      <a:pt x="11002" y="1330"/>
                    </a:cubicBezTo>
                    <a:cubicBezTo>
                      <a:pt x="11098" y="1858"/>
                      <a:pt x="11150" y="2534"/>
                      <a:pt x="11150" y="3235"/>
                    </a:cubicBezTo>
                    <a:cubicBezTo>
                      <a:pt x="11150" y="3935"/>
                      <a:pt x="11098" y="4614"/>
                      <a:pt x="11002" y="5140"/>
                    </a:cubicBezTo>
                    <a:cubicBezTo>
                      <a:pt x="10924" y="5575"/>
                      <a:pt x="10832" y="5807"/>
                      <a:pt x="10774" y="5915"/>
                    </a:cubicBezTo>
                    <a:cubicBezTo>
                      <a:pt x="10714" y="5809"/>
                      <a:pt x="10624" y="5576"/>
                      <a:pt x="10545" y="5140"/>
                    </a:cubicBezTo>
                    <a:cubicBezTo>
                      <a:pt x="10449" y="4613"/>
                      <a:pt x="10396" y="3935"/>
                      <a:pt x="10396" y="3235"/>
                    </a:cubicBezTo>
                    <a:cubicBezTo>
                      <a:pt x="10396" y="2534"/>
                      <a:pt x="10449" y="1858"/>
                      <a:pt x="10545" y="1330"/>
                    </a:cubicBezTo>
                    <a:cubicBezTo>
                      <a:pt x="10624" y="895"/>
                      <a:pt x="10714" y="663"/>
                      <a:pt x="10774" y="554"/>
                    </a:cubicBezTo>
                    <a:close/>
                    <a:moveTo>
                      <a:pt x="8686" y="2839"/>
                    </a:moveTo>
                    <a:cubicBezTo>
                      <a:pt x="8755" y="3177"/>
                      <a:pt x="8843" y="3515"/>
                      <a:pt x="8938" y="3821"/>
                    </a:cubicBezTo>
                    <a:cubicBezTo>
                      <a:pt x="9187" y="4632"/>
                      <a:pt x="9593" y="5614"/>
                      <a:pt x="10018" y="6091"/>
                    </a:cubicBezTo>
                    <a:cubicBezTo>
                      <a:pt x="9440" y="6273"/>
                      <a:pt x="8963" y="6666"/>
                      <a:pt x="8687" y="7170"/>
                    </a:cubicBezTo>
                    <a:cubicBezTo>
                      <a:pt x="8578" y="6966"/>
                      <a:pt x="8431" y="6776"/>
                      <a:pt x="8251" y="6609"/>
                    </a:cubicBezTo>
                    <a:cubicBezTo>
                      <a:pt x="7995" y="6369"/>
                      <a:pt x="7688" y="6196"/>
                      <a:pt x="7353" y="6089"/>
                    </a:cubicBezTo>
                    <a:cubicBezTo>
                      <a:pt x="7784" y="5611"/>
                      <a:pt x="8191" y="4620"/>
                      <a:pt x="8436" y="3821"/>
                    </a:cubicBezTo>
                    <a:cubicBezTo>
                      <a:pt x="8528" y="3515"/>
                      <a:pt x="8617" y="3175"/>
                      <a:pt x="8686" y="2839"/>
                    </a:cubicBezTo>
                    <a:close/>
                    <a:moveTo>
                      <a:pt x="4528" y="2860"/>
                    </a:moveTo>
                    <a:cubicBezTo>
                      <a:pt x="4595" y="3190"/>
                      <a:pt x="4684" y="3521"/>
                      <a:pt x="4775" y="3821"/>
                    </a:cubicBezTo>
                    <a:cubicBezTo>
                      <a:pt x="5025" y="4632"/>
                      <a:pt x="5432" y="5617"/>
                      <a:pt x="5857" y="6092"/>
                    </a:cubicBezTo>
                    <a:cubicBezTo>
                      <a:pt x="5280" y="6278"/>
                      <a:pt x="4804" y="6668"/>
                      <a:pt x="4531" y="7171"/>
                    </a:cubicBezTo>
                    <a:cubicBezTo>
                      <a:pt x="4420" y="6968"/>
                      <a:pt x="4273" y="6779"/>
                      <a:pt x="4093" y="6611"/>
                    </a:cubicBezTo>
                    <a:cubicBezTo>
                      <a:pt x="3837" y="6374"/>
                      <a:pt x="3531" y="6197"/>
                      <a:pt x="3200" y="6092"/>
                    </a:cubicBezTo>
                    <a:cubicBezTo>
                      <a:pt x="3627" y="5612"/>
                      <a:pt x="4036" y="4620"/>
                      <a:pt x="4280" y="3821"/>
                    </a:cubicBezTo>
                    <a:cubicBezTo>
                      <a:pt x="4373" y="3521"/>
                      <a:pt x="4460" y="3190"/>
                      <a:pt x="4528" y="2860"/>
                    </a:cubicBezTo>
                    <a:close/>
                    <a:moveTo>
                      <a:pt x="2465" y="6482"/>
                    </a:moveTo>
                    <a:cubicBezTo>
                      <a:pt x="2952" y="6485"/>
                      <a:pt x="3410" y="6662"/>
                      <a:pt x="3753" y="6979"/>
                    </a:cubicBezTo>
                    <a:cubicBezTo>
                      <a:pt x="4093" y="7297"/>
                      <a:pt x="4280" y="7718"/>
                      <a:pt x="4280" y="8164"/>
                    </a:cubicBezTo>
                    <a:cubicBezTo>
                      <a:pt x="4280" y="8260"/>
                      <a:pt x="4273" y="8384"/>
                      <a:pt x="4261" y="8528"/>
                    </a:cubicBezTo>
                    <a:lnTo>
                      <a:pt x="3182" y="8528"/>
                    </a:lnTo>
                    <a:cubicBezTo>
                      <a:pt x="3054" y="8528"/>
                      <a:pt x="2942" y="8618"/>
                      <a:pt x="2922" y="8744"/>
                    </a:cubicBezTo>
                    <a:cubicBezTo>
                      <a:pt x="2900" y="8901"/>
                      <a:pt x="3021" y="9033"/>
                      <a:pt x="3173" y="9033"/>
                    </a:cubicBezTo>
                    <a:lnTo>
                      <a:pt x="4218" y="9033"/>
                    </a:lnTo>
                    <a:cubicBezTo>
                      <a:pt x="4162" y="9393"/>
                      <a:pt x="4083" y="9815"/>
                      <a:pt x="3975" y="10252"/>
                    </a:cubicBezTo>
                    <a:lnTo>
                      <a:pt x="947" y="10252"/>
                    </a:lnTo>
                    <a:lnTo>
                      <a:pt x="947" y="10237"/>
                    </a:lnTo>
                    <a:lnTo>
                      <a:pt x="948" y="10237"/>
                    </a:lnTo>
                    <a:cubicBezTo>
                      <a:pt x="920" y="10123"/>
                      <a:pt x="893" y="10009"/>
                      <a:pt x="870" y="9898"/>
                    </a:cubicBezTo>
                    <a:lnTo>
                      <a:pt x="1527" y="9898"/>
                    </a:lnTo>
                    <a:cubicBezTo>
                      <a:pt x="1654" y="9898"/>
                      <a:pt x="1767" y="9808"/>
                      <a:pt x="1785" y="9682"/>
                    </a:cubicBezTo>
                    <a:cubicBezTo>
                      <a:pt x="1807" y="9525"/>
                      <a:pt x="1686" y="9391"/>
                      <a:pt x="1534" y="9391"/>
                    </a:cubicBezTo>
                    <a:lnTo>
                      <a:pt x="806" y="9391"/>
                    </a:lnTo>
                    <a:cubicBezTo>
                      <a:pt x="794" y="9391"/>
                      <a:pt x="783" y="9391"/>
                      <a:pt x="773" y="9393"/>
                    </a:cubicBezTo>
                    <a:cubicBezTo>
                      <a:pt x="678" y="8862"/>
                      <a:pt x="628" y="8414"/>
                      <a:pt x="628" y="8161"/>
                    </a:cubicBezTo>
                    <a:cubicBezTo>
                      <a:pt x="628" y="7958"/>
                      <a:pt x="667" y="7765"/>
                      <a:pt x="738" y="7585"/>
                    </a:cubicBezTo>
                    <a:cubicBezTo>
                      <a:pt x="753" y="7588"/>
                      <a:pt x="768" y="7590"/>
                      <a:pt x="783" y="7590"/>
                    </a:cubicBezTo>
                    <a:lnTo>
                      <a:pt x="1890" y="7590"/>
                    </a:lnTo>
                    <a:cubicBezTo>
                      <a:pt x="2017" y="7590"/>
                      <a:pt x="2129" y="7500"/>
                      <a:pt x="2149" y="7374"/>
                    </a:cubicBezTo>
                    <a:cubicBezTo>
                      <a:pt x="2171" y="7216"/>
                      <a:pt x="2050" y="7083"/>
                      <a:pt x="1897" y="7083"/>
                    </a:cubicBezTo>
                    <a:lnTo>
                      <a:pt x="1053" y="7083"/>
                    </a:lnTo>
                    <a:cubicBezTo>
                      <a:pt x="1388" y="6716"/>
                      <a:pt x="1888" y="6482"/>
                      <a:pt x="2449" y="6482"/>
                    </a:cubicBezTo>
                    <a:close/>
                    <a:moveTo>
                      <a:pt x="4531" y="10001"/>
                    </a:moveTo>
                    <a:cubicBezTo>
                      <a:pt x="4549" y="10084"/>
                      <a:pt x="4568" y="10168"/>
                      <a:pt x="4586" y="10252"/>
                    </a:cubicBezTo>
                    <a:lnTo>
                      <a:pt x="4474" y="10252"/>
                    </a:lnTo>
                    <a:cubicBezTo>
                      <a:pt x="4493" y="10168"/>
                      <a:pt x="4511" y="10084"/>
                      <a:pt x="4531" y="10001"/>
                    </a:cubicBezTo>
                    <a:close/>
                    <a:moveTo>
                      <a:pt x="8687" y="10001"/>
                    </a:moveTo>
                    <a:cubicBezTo>
                      <a:pt x="8707" y="10084"/>
                      <a:pt x="8725" y="10168"/>
                      <a:pt x="8744" y="10252"/>
                    </a:cubicBezTo>
                    <a:lnTo>
                      <a:pt x="8632" y="10252"/>
                    </a:lnTo>
                    <a:cubicBezTo>
                      <a:pt x="8653" y="10168"/>
                      <a:pt x="8671" y="10084"/>
                      <a:pt x="8687" y="10001"/>
                    </a:cubicBezTo>
                    <a:close/>
                    <a:moveTo>
                      <a:pt x="6619" y="6482"/>
                    </a:moveTo>
                    <a:cubicBezTo>
                      <a:pt x="7109" y="6483"/>
                      <a:pt x="7566" y="6662"/>
                      <a:pt x="7909" y="6982"/>
                    </a:cubicBezTo>
                    <a:cubicBezTo>
                      <a:pt x="8251" y="7299"/>
                      <a:pt x="8439" y="7720"/>
                      <a:pt x="8439" y="8167"/>
                    </a:cubicBezTo>
                    <a:cubicBezTo>
                      <a:pt x="8439" y="8261"/>
                      <a:pt x="8431" y="8386"/>
                      <a:pt x="8418" y="8529"/>
                    </a:cubicBezTo>
                    <a:lnTo>
                      <a:pt x="7338" y="8529"/>
                    </a:lnTo>
                    <a:cubicBezTo>
                      <a:pt x="7211" y="8529"/>
                      <a:pt x="7098" y="8619"/>
                      <a:pt x="7080" y="8745"/>
                    </a:cubicBezTo>
                    <a:cubicBezTo>
                      <a:pt x="7058" y="8903"/>
                      <a:pt x="7179" y="9036"/>
                      <a:pt x="7331" y="9036"/>
                    </a:cubicBezTo>
                    <a:lnTo>
                      <a:pt x="8374" y="9036"/>
                    </a:lnTo>
                    <a:cubicBezTo>
                      <a:pt x="8320" y="9396"/>
                      <a:pt x="8239" y="9817"/>
                      <a:pt x="8133" y="10253"/>
                    </a:cubicBezTo>
                    <a:lnTo>
                      <a:pt x="5105" y="10253"/>
                    </a:lnTo>
                    <a:lnTo>
                      <a:pt x="5105" y="10237"/>
                    </a:lnTo>
                    <a:lnTo>
                      <a:pt x="5108" y="10237"/>
                    </a:lnTo>
                    <a:cubicBezTo>
                      <a:pt x="5079" y="10123"/>
                      <a:pt x="5052" y="10009"/>
                      <a:pt x="5030" y="9898"/>
                    </a:cubicBezTo>
                    <a:lnTo>
                      <a:pt x="5686" y="9898"/>
                    </a:lnTo>
                    <a:cubicBezTo>
                      <a:pt x="5814" y="9898"/>
                      <a:pt x="5926" y="9808"/>
                      <a:pt x="5944" y="9682"/>
                    </a:cubicBezTo>
                    <a:cubicBezTo>
                      <a:pt x="5967" y="9525"/>
                      <a:pt x="5845" y="9391"/>
                      <a:pt x="5694" y="9391"/>
                    </a:cubicBezTo>
                    <a:lnTo>
                      <a:pt x="4962" y="9391"/>
                    </a:lnTo>
                    <a:cubicBezTo>
                      <a:pt x="4952" y="9391"/>
                      <a:pt x="4940" y="9391"/>
                      <a:pt x="4931" y="9393"/>
                    </a:cubicBezTo>
                    <a:cubicBezTo>
                      <a:pt x="4835" y="8862"/>
                      <a:pt x="4786" y="8414"/>
                      <a:pt x="4786" y="8161"/>
                    </a:cubicBezTo>
                    <a:cubicBezTo>
                      <a:pt x="4786" y="7958"/>
                      <a:pt x="4825" y="7765"/>
                      <a:pt x="4895" y="7585"/>
                    </a:cubicBezTo>
                    <a:cubicBezTo>
                      <a:pt x="4910" y="7588"/>
                      <a:pt x="4925" y="7590"/>
                      <a:pt x="4940" y="7590"/>
                    </a:cubicBezTo>
                    <a:lnTo>
                      <a:pt x="6048" y="7590"/>
                    </a:lnTo>
                    <a:cubicBezTo>
                      <a:pt x="6175" y="7590"/>
                      <a:pt x="6288" y="7500"/>
                      <a:pt x="6307" y="7374"/>
                    </a:cubicBezTo>
                    <a:cubicBezTo>
                      <a:pt x="6330" y="7216"/>
                      <a:pt x="6207" y="7083"/>
                      <a:pt x="6055" y="7083"/>
                    </a:cubicBezTo>
                    <a:lnTo>
                      <a:pt x="5210" y="7083"/>
                    </a:lnTo>
                    <a:cubicBezTo>
                      <a:pt x="5544" y="6717"/>
                      <a:pt x="6045" y="6483"/>
                      <a:pt x="6602" y="6482"/>
                    </a:cubicBezTo>
                    <a:close/>
                    <a:moveTo>
                      <a:pt x="10783" y="6482"/>
                    </a:moveTo>
                    <a:cubicBezTo>
                      <a:pt x="11270" y="6485"/>
                      <a:pt x="11727" y="6662"/>
                      <a:pt x="12070" y="6982"/>
                    </a:cubicBezTo>
                    <a:cubicBezTo>
                      <a:pt x="12411" y="7299"/>
                      <a:pt x="12598" y="7720"/>
                      <a:pt x="12598" y="8167"/>
                    </a:cubicBezTo>
                    <a:cubicBezTo>
                      <a:pt x="12598" y="8261"/>
                      <a:pt x="12591" y="8386"/>
                      <a:pt x="12577" y="8529"/>
                    </a:cubicBezTo>
                    <a:lnTo>
                      <a:pt x="11498" y="8529"/>
                    </a:lnTo>
                    <a:cubicBezTo>
                      <a:pt x="11370" y="8529"/>
                      <a:pt x="11258" y="8619"/>
                      <a:pt x="11240" y="8745"/>
                    </a:cubicBezTo>
                    <a:cubicBezTo>
                      <a:pt x="11218" y="8903"/>
                      <a:pt x="11339" y="9036"/>
                      <a:pt x="11490" y="9036"/>
                    </a:cubicBezTo>
                    <a:lnTo>
                      <a:pt x="12537" y="9036"/>
                    </a:lnTo>
                    <a:cubicBezTo>
                      <a:pt x="12481" y="9396"/>
                      <a:pt x="12402" y="9817"/>
                      <a:pt x="12294" y="10253"/>
                    </a:cubicBezTo>
                    <a:lnTo>
                      <a:pt x="9266" y="10253"/>
                    </a:lnTo>
                    <a:lnTo>
                      <a:pt x="9266" y="10237"/>
                    </a:lnTo>
                    <a:lnTo>
                      <a:pt x="9267" y="10237"/>
                    </a:lnTo>
                    <a:cubicBezTo>
                      <a:pt x="9239" y="10123"/>
                      <a:pt x="9212" y="10009"/>
                      <a:pt x="9190" y="9898"/>
                    </a:cubicBezTo>
                    <a:lnTo>
                      <a:pt x="9846" y="9898"/>
                    </a:lnTo>
                    <a:cubicBezTo>
                      <a:pt x="9973" y="9898"/>
                      <a:pt x="10086" y="9808"/>
                      <a:pt x="10104" y="9682"/>
                    </a:cubicBezTo>
                    <a:cubicBezTo>
                      <a:pt x="10126" y="9525"/>
                      <a:pt x="10005" y="9391"/>
                      <a:pt x="9854" y="9391"/>
                    </a:cubicBezTo>
                    <a:lnTo>
                      <a:pt x="9122" y="9391"/>
                    </a:lnTo>
                    <a:cubicBezTo>
                      <a:pt x="9112" y="9391"/>
                      <a:pt x="9100" y="9391"/>
                      <a:pt x="9091" y="9393"/>
                    </a:cubicBezTo>
                    <a:cubicBezTo>
                      <a:pt x="8995" y="8862"/>
                      <a:pt x="8945" y="8414"/>
                      <a:pt x="8945" y="8161"/>
                    </a:cubicBezTo>
                    <a:cubicBezTo>
                      <a:pt x="8945" y="7958"/>
                      <a:pt x="8984" y="7765"/>
                      <a:pt x="9055" y="7585"/>
                    </a:cubicBezTo>
                    <a:cubicBezTo>
                      <a:pt x="9070" y="7588"/>
                      <a:pt x="9085" y="7590"/>
                      <a:pt x="9100" y="7590"/>
                    </a:cubicBezTo>
                    <a:lnTo>
                      <a:pt x="10207" y="7590"/>
                    </a:lnTo>
                    <a:cubicBezTo>
                      <a:pt x="10335" y="7590"/>
                      <a:pt x="10447" y="7500"/>
                      <a:pt x="10467" y="7374"/>
                    </a:cubicBezTo>
                    <a:cubicBezTo>
                      <a:pt x="10489" y="7216"/>
                      <a:pt x="10366" y="7083"/>
                      <a:pt x="10215" y="7083"/>
                    </a:cubicBezTo>
                    <a:lnTo>
                      <a:pt x="9369" y="7083"/>
                    </a:lnTo>
                    <a:cubicBezTo>
                      <a:pt x="9705" y="6716"/>
                      <a:pt x="10206" y="6482"/>
                      <a:pt x="10766" y="6482"/>
                    </a:cubicBezTo>
                    <a:close/>
                    <a:moveTo>
                      <a:pt x="2452" y="0"/>
                    </a:moveTo>
                    <a:cubicBezTo>
                      <a:pt x="2134" y="0"/>
                      <a:pt x="1912" y="344"/>
                      <a:pt x="1756" y="1078"/>
                    </a:cubicBezTo>
                    <a:cubicBezTo>
                      <a:pt x="1714" y="1281"/>
                      <a:pt x="1678" y="1505"/>
                      <a:pt x="1650" y="1747"/>
                    </a:cubicBezTo>
                    <a:cubicBezTo>
                      <a:pt x="1575" y="1610"/>
                      <a:pt x="1501" y="1484"/>
                      <a:pt x="1426" y="1376"/>
                    </a:cubicBezTo>
                    <a:cubicBezTo>
                      <a:pt x="1333" y="1238"/>
                      <a:pt x="1064" y="839"/>
                      <a:pt x="732" y="839"/>
                    </a:cubicBezTo>
                    <a:cubicBezTo>
                      <a:pt x="700" y="839"/>
                      <a:pt x="669" y="843"/>
                      <a:pt x="637" y="850"/>
                    </a:cubicBezTo>
                    <a:cubicBezTo>
                      <a:pt x="554" y="868"/>
                      <a:pt x="440" y="922"/>
                      <a:pt x="353" y="1071"/>
                    </a:cubicBezTo>
                    <a:cubicBezTo>
                      <a:pt x="73" y="1562"/>
                      <a:pt x="317" y="2866"/>
                      <a:pt x="614" y="3833"/>
                    </a:cubicBezTo>
                    <a:cubicBezTo>
                      <a:pt x="863" y="4644"/>
                      <a:pt x="1269" y="5626"/>
                      <a:pt x="1695" y="6101"/>
                    </a:cubicBezTo>
                    <a:cubicBezTo>
                      <a:pt x="774" y="6393"/>
                      <a:pt x="112" y="7213"/>
                      <a:pt x="112" y="8174"/>
                    </a:cubicBezTo>
                    <a:cubicBezTo>
                      <a:pt x="112" y="8555"/>
                      <a:pt x="209" y="9342"/>
                      <a:pt x="421" y="10253"/>
                    </a:cubicBezTo>
                    <a:lnTo>
                      <a:pt x="284" y="10253"/>
                    </a:lnTo>
                    <a:cubicBezTo>
                      <a:pt x="254" y="10253"/>
                      <a:pt x="226" y="10265"/>
                      <a:pt x="205" y="10288"/>
                    </a:cubicBezTo>
                    <a:cubicBezTo>
                      <a:pt x="1" y="10505"/>
                      <a:pt x="151" y="10761"/>
                      <a:pt x="361" y="10761"/>
                    </a:cubicBezTo>
                    <a:lnTo>
                      <a:pt x="12839" y="10761"/>
                    </a:lnTo>
                    <a:cubicBezTo>
                      <a:pt x="13049" y="10761"/>
                      <a:pt x="13201" y="10505"/>
                      <a:pt x="12995" y="10288"/>
                    </a:cubicBezTo>
                    <a:cubicBezTo>
                      <a:pt x="12982" y="10265"/>
                      <a:pt x="12955" y="10252"/>
                      <a:pt x="12925" y="10252"/>
                    </a:cubicBezTo>
                    <a:lnTo>
                      <a:pt x="12790" y="10252"/>
                    </a:lnTo>
                    <a:cubicBezTo>
                      <a:pt x="13001" y="9340"/>
                      <a:pt x="13100" y="8552"/>
                      <a:pt x="13100" y="8174"/>
                    </a:cubicBezTo>
                    <a:cubicBezTo>
                      <a:pt x="13100" y="7585"/>
                      <a:pt x="12854" y="7035"/>
                      <a:pt x="12411" y="6621"/>
                    </a:cubicBezTo>
                    <a:cubicBezTo>
                      <a:pt x="12154" y="6383"/>
                      <a:pt x="11849" y="6206"/>
                      <a:pt x="11517" y="6101"/>
                    </a:cubicBezTo>
                    <a:cubicBezTo>
                      <a:pt x="11945" y="5624"/>
                      <a:pt x="12352" y="4631"/>
                      <a:pt x="12598" y="3833"/>
                    </a:cubicBezTo>
                    <a:cubicBezTo>
                      <a:pt x="12895" y="2866"/>
                      <a:pt x="13142" y="1562"/>
                      <a:pt x="12859" y="1071"/>
                    </a:cubicBezTo>
                    <a:cubicBezTo>
                      <a:pt x="12772" y="922"/>
                      <a:pt x="12658" y="868"/>
                      <a:pt x="12576" y="850"/>
                    </a:cubicBezTo>
                    <a:cubicBezTo>
                      <a:pt x="12544" y="843"/>
                      <a:pt x="12512" y="839"/>
                      <a:pt x="12481" y="839"/>
                    </a:cubicBezTo>
                    <a:cubicBezTo>
                      <a:pt x="12155" y="839"/>
                      <a:pt x="11889" y="1226"/>
                      <a:pt x="11796" y="1361"/>
                    </a:cubicBezTo>
                    <a:cubicBezTo>
                      <a:pt x="11721" y="1469"/>
                      <a:pt x="11646" y="1594"/>
                      <a:pt x="11571" y="1730"/>
                    </a:cubicBezTo>
                    <a:cubicBezTo>
                      <a:pt x="11543" y="1496"/>
                      <a:pt x="11507" y="1278"/>
                      <a:pt x="11466" y="1078"/>
                    </a:cubicBezTo>
                    <a:cubicBezTo>
                      <a:pt x="11311" y="342"/>
                      <a:pt x="11092" y="0"/>
                      <a:pt x="10771" y="0"/>
                    </a:cubicBezTo>
                    <a:cubicBezTo>
                      <a:pt x="10453" y="0"/>
                      <a:pt x="10231" y="344"/>
                      <a:pt x="10075" y="1078"/>
                    </a:cubicBezTo>
                    <a:cubicBezTo>
                      <a:pt x="10033" y="1281"/>
                      <a:pt x="9997" y="1505"/>
                      <a:pt x="9969" y="1747"/>
                    </a:cubicBezTo>
                    <a:cubicBezTo>
                      <a:pt x="9894" y="1610"/>
                      <a:pt x="9821" y="1484"/>
                      <a:pt x="9746" y="1376"/>
                    </a:cubicBezTo>
                    <a:cubicBezTo>
                      <a:pt x="9652" y="1238"/>
                      <a:pt x="9383" y="839"/>
                      <a:pt x="9051" y="839"/>
                    </a:cubicBezTo>
                    <a:cubicBezTo>
                      <a:pt x="9020" y="839"/>
                      <a:pt x="8988" y="843"/>
                      <a:pt x="8956" y="850"/>
                    </a:cubicBezTo>
                    <a:cubicBezTo>
                      <a:pt x="8876" y="868"/>
                      <a:pt x="8768" y="919"/>
                      <a:pt x="8684" y="1056"/>
                    </a:cubicBezTo>
                    <a:cubicBezTo>
                      <a:pt x="8599" y="919"/>
                      <a:pt x="8491" y="868"/>
                      <a:pt x="8412" y="850"/>
                    </a:cubicBezTo>
                    <a:cubicBezTo>
                      <a:pt x="8380" y="843"/>
                      <a:pt x="8348" y="839"/>
                      <a:pt x="8317" y="839"/>
                    </a:cubicBezTo>
                    <a:cubicBezTo>
                      <a:pt x="7991" y="839"/>
                      <a:pt x="7725" y="1226"/>
                      <a:pt x="7632" y="1361"/>
                    </a:cubicBezTo>
                    <a:cubicBezTo>
                      <a:pt x="7557" y="1469"/>
                      <a:pt x="7482" y="1594"/>
                      <a:pt x="7407" y="1730"/>
                    </a:cubicBezTo>
                    <a:cubicBezTo>
                      <a:pt x="7380" y="1496"/>
                      <a:pt x="7344" y="1278"/>
                      <a:pt x="7302" y="1078"/>
                    </a:cubicBezTo>
                    <a:cubicBezTo>
                      <a:pt x="7148" y="342"/>
                      <a:pt x="6928" y="0"/>
                      <a:pt x="6608" y="0"/>
                    </a:cubicBezTo>
                    <a:cubicBezTo>
                      <a:pt x="6288" y="0"/>
                      <a:pt x="6069" y="344"/>
                      <a:pt x="5913" y="1078"/>
                    </a:cubicBezTo>
                    <a:cubicBezTo>
                      <a:pt x="5869" y="1281"/>
                      <a:pt x="5833" y="1505"/>
                      <a:pt x="5806" y="1747"/>
                    </a:cubicBezTo>
                    <a:cubicBezTo>
                      <a:pt x="5731" y="1610"/>
                      <a:pt x="5658" y="1484"/>
                      <a:pt x="5583" y="1376"/>
                    </a:cubicBezTo>
                    <a:cubicBezTo>
                      <a:pt x="5489" y="1238"/>
                      <a:pt x="5219" y="839"/>
                      <a:pt x="4887" y="839"/>
                    </a:cubicBezTo>
                    <a:cubicBezTo>
                      <a:pt x="4856" y="839"/>
                      <a:pt x="4824" y="843"/>
                      <a:pt x="4792" y="850"/>
                    </a:cubicBezTo>
                    <a:cubicBezTo>
                      <a:pt x="4715" y="868"/>
                      <a:pt x="4607" y="918"/>
                      <a:pt x="4525" y="1048"/>
                    </a:cubicBezTo>
                    <a:cubicBezTo>
                      <a:pt x="4439" y="918"/>
                      <a:pt x="4333" y="868"/>
                      <a:pt x="4256" y="850"/>
                    </a:cubicBezTo>
                    <a:cubicBezTo>
                      <a:pt x="4224" y="843"/>
                      <a:pt x="4193" y="839"/>
                      <a:pt x="4162" y="839"/>
                    </a:cubicBezTo>
                    <a:cubicBezTo>
                      <a:pt x="3835" y="839"/>
                      <a:pt x="3569" y="1226"/>
                      <a:pt x="3477" y="1361"/>
                    </a:cubicBezTo>
                    <a:cubicBezTo>
                      <a:pt x="3402" y="1469"/>
                      <a:pt x="3327" y="1594"/>
                      <a:pt x="3252" y="1730"/>
                    </a:cubicBezTo>
                    <a:cubicBezTo>
                      <a:pt x="3224" y="1496"/>
                      <a:pt x="3188" y="1278"/>
                      <a:pt x="3147" y="1078"/>
                    </a:cubicBezTo>
                    <a:cubicBezTo>
                      <a:pt x="2991" y="342"/>
                      <a:pt x="2773" y="0"/>
                      <a:pt x="24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9" name="Google Shape;519;p40"/>
          <p:cNvGrpSpPr/>
          <p:nvPr/>
        </p:nvGrpSpPr>
        <p:grpSpPr>
          <a:xfrm>
            <a:off x="829733" y="1606536"/>
            <a:ext cx="422327" cy="416994"/>
            <a:chOff x="2338925" y="2091603"/>
            <a:chExt cx="374703" cy="369970"/>
          </a:xfrm>
        </p:grpSpPr>
        <p:sp>
          <p:nvSpPr>
            <p:cNvPr id="520" name="Google Shape;520;p40"/>
            <p:cNvSpPr/>
            <p:nvPr/>
          </p:nvSpPr>
          <p:spPr>
            <a:xfrm>
              <a:off x="2524025" y="2233058"/>
              <a:ext cx="57329" cy="51969"/>
            </a:xfrm>
            <a:custGeom>
              <a:avLst/>
              <a:gdLst/>
              <a:ahLst/>
              <a:cxnLst/>
              <a:rect l="l" t="t" r="r" b="b"/>
              <a:pathLst>
                <a:path w="2011" h="1823" extrusionOk="0">
                  <a:moveTo>
                    <a:pt x="1734" y="0"/>
                  </a:moveTo>
                  <a:cubicBezTo>
                    <a:pt x="1453" y="0"/>
                    <a:pt x="873" y="48"/>
                    <a:pt x="503" y="411"/>
                  </a:cubicBezTo>
                  <a:cubicBezTo>
                    <a:pt x="1" y="903"/>
                    <a:pt x="91" y="1808"/>
                    <a:pt x="91" y="1813"/>
                  </a:cubicBezTo>
                  <a:cubicBezTo>
                    <a:pt x="91" y="1813"/>
                    <a:pt x="177" y="1823"/>
                    <a:pt x="311" y="1823"/>
                  </a:cubicBezTo>
                  <a:cubicBezTo>
                    <a:pt x="613" y="1823"/>
                    <a:pt x="1160" y="1770"/>
                    <a:pt x="1509" y="1427"/>
                  </a:cubicBezTo>
                  <a:cubicBezTo>
                    <a:pt x="2011" y="936"/>
                    <a:pt x="1902" y="14"/>
                    <a:pt x="1899" y="6"/>
                  </a:cubicBezTo>
                  <a:cubicBezTo>
                    <a:pt x="1898" y="6"/>
                    <a:pt x="1835" y="0"/>
                    <a:pt x="1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0"/>
            <p:cNvSpPr/>
            <p:nvPr/>
          </p:nvSpPr>
          <p:spPr>
            <a:xfrm>
              <a:off x="2578132" y="2233143"/>
              <a:ext cx="29" cy="11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3"/>
                  </a:lnTo>
                  <a:lnTo>
                    <a:pt x="1" y="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0"/>
            <p:cNvSpPr/>
            <p:nvPr/>
          </p:nvSpPr>
          <p:spPr>
            <a:xfrm>
              <a:off x="2578132" y="2233143"/>
              <a:ext cx="29" cy="11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0"/>
            <p:cNvSpPr/>
            <p:nvPr/>
          </p:nvSpPr>
          <p:spPr>
            <a:xfrm>
              <a:off x="2578132" y="2233229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0"/>
            <p:cNvSpPr/>
            <p:nvPr/>
          </p:nvSpPr>
          <p:spPr>
            <a:xfrm>
              <a:off x="2474678" y="2233143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0"/>
            <p:cNvSpPr/>
            <p:nvPr/>
          </p:nvSpPr>
          <p:spPr>
            <a:xfrm>
              <a:off x="2474678" y="2233143"/>
              <a:ext cx="29" cy="11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3"/>
                  </a:moveTo>
                  <a:lnTo>
                    <a:pt x="1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0"/>
            <p:cNvSpPr/>
            <p:nvPr/>
          </p:nvSpPr>
          <p:spPr>
            <a:xfrm>
              <a:off x="2471485" y="2233029"/>
              <a:ext cx="57414" cy="52055"/>
            </a:xfrm>
            <a:custGeom>
              <a:avLst/>
              <a:gdLst/>
              <a:ahLst/>
              <a:cxnLst/>
              <a:rect l="l" t="t" r="r" b="b"/>
              <a:pathLst>
                <a:path w="2014" h="1826" extrusionOk="0">
                  <a:moveTo>
                    <a:pt x="280" y="0"/>
                  </a:moveTo>
                  <a:cubicBezTo>
                    <a:pt x="178" y="0"/>
                    <a:pt x="114" y="7"/>
                    <a:pt x="113" y="7"/>
                  </a:cubicBezTo>
                  <a:cubicBezTo>
                    <a:pt x="113" y="15"/>
                    <a:pt x="0" y="938"/>
                    <a:pt x="502" y="1431"/>
                  </a:cubicBezTo>
                  <a:cubicBezTo>
                    <a:pt x="850" y="1773"/>
                    <a:pt x="1394" y="1826"/>
                    <a:pt x="1697" y="1826"/>
                  </a:cubicBezTo>
                  <a:cubicBezTo>
                    <a:pt x="1833" y="1826"/>
                    <a:pt x="1920" y="1815"/>
                    <a:pt x="1920" y="1815"/>
                  </a:cubicBezTo>
                  <a:cubicBezTo>
                    <a:pt x="1920" y="1811"/>
                    <a:pt x="2013" y="907"/>
                    <a:pt x="1508" y="414"/>
                  </a:cubicBezTo>
                  <a:cubicBezTo>
                    <a:pt x="1140" y="51"/>
                    <a:pt x="562" y="0"/>
                    <a:pt x="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0"/>
            <p:cNvSpPr/>
            <p:nvPr/>
          </p:nvSpPr>
          <p:spPr>
            <a:xfrm>
              <a:off x="2474678" y="2233143"/>
              <a:ext cx="29" cy="11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3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0"/>
            <p:cNvSpPr/>
            <p:nvPr/>
          </p:nvSpPr>
          <p:spPr>
            <a:xfrm>
              <a:off x="2649885" y="2233058"/>
              <a:ext cx="57272" cy="51969"/>
            </a:xfrm>
            <a:custGeom>
              <a:avLst/>
              <a:gdLst/>
              <a:ahLst/>
              <a:cxnLst/>
              <a:rect l="l" t="t" r="r" b="b"/>
              <a:pathLst>
                <a:path w="2009" h="1823" extrusionOk="0">
                  <a:moveTo>
                    <a:pt x="1734" y="0"/>
                  </a:moveTo>
                  <a:cubicBezTo>
                    <a:pt x="1452" y="0"/>
                    <a:pt x="872" y="48"/>
                    <a:pt x="502" y="411"/>
                  </a:cubicBezTo>
                  <a:cubicBezTo>
                    <a:pt x="0" y="903"/>
                    <a:pt x="90" y="1808"/>
                    <a:pt x="90" y="1813"/>
                  </a:cubicBezTo>
                  <a:cubicBezTo>
                    <a:pt x="90" y="1813"/>
                    <a:pt x="176" y="1823"/>
                    <a:pt x="310" y="1823"/>
                  </a:cubicBezTo>
                  <a:cubicBezTo>
                    <a:pt x="613" y="1823"/>
                    <a:pt x="1159" y="1770"/>
                    <a:pt x="1508" y="1427"/>
                  </a:cubicBezTo>
                  <a:cubicBezTo>
                    <a:pt x="2009" y="936"/>
                    <a:pt x="1898" y="14"/>
                    <a:pt x="1898" y="6"/>
                  </a:cubicBezTo>
                  <a:cubicBezTo>
                    <a:pt x="1897" y="6"/>
                    <a:pt x="1835" y="0"/>
                    <a:pt x="1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0"/>
            <p:cNvSpPr/>
            <p:nvPr/>
          </p:nvSpPr>
          <p:spPr>
            <a:xfrm>
              <a:off x="2597289" y="2233029"/>
              <a:ext cx="57357" cy="52055"/>
            </a:xfrm>
            <a:custGeom>
              <a:avLst/>
              <a:gdLst/>
              <a:ahLst/>
              <a:cxnLst/>
              <a:rect l="l" t="t" r="r" b="b"/>
              <a:pathLst>
                <a:path w="2012" h="1826" extrusionOk="0">
                  <a:moveTo>
                    <a:pt x="279" y="0"/>
                  </a:moveTo>
                  <a:cubicBezTo>
                    <a:pt x="177" y="0"/>
                    <a:pt x="113" y="7"/>
                    <a:pt x="113" y="7"/>
                  </a:cubicBezTo>
                  <a:cubicBezTo>
                    <a:pt x="113" y="15"/>
                    <a:pt x="0" y="938"/>
                    <a:pt x="502" y="1431"/>
                  </a:cubicBezTo>
                  <a:cubicBezTo>
                    <a:pt x="850" y="1773"/>
                    <a:pt x="1393" y="1826"/>
                    <a:pt x="1697" y="1826"/>
                  </a:cubicBezTo>
                  <a:cubicBezTo>
                    <a:pt x="1833" y="1826"/>
                    <a:pt x="1920" y="1815"/>
                    <a:pt x="1920" y="1815"/>
                  </a:cubicBezTo>
                  <a:cubicBezTo>
                    <a:pt x="1920" y="1811"/>
                    <a:pt x="2012" y="907"/>
                    <a:pt x="1508" y="414"/>
                  </a:cubicBezTo>
                  <a:cubicBezTo>
                    <a:pt x="1139" y="51"/>
                    <a:pt x="562" y="0"/>
                    <a:pt x="2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0"/>
            <p:cNvSpPr/>
            <p:nvPr/>
          </p:nvSpPr>
          <p:spPr>
            <a:xfrm>
              <a:off x="2398364" y="2233058"/>
              <a:ext cx="57300" cy="51969"/>
            </a:xfrm>
            <a:custGeom>
              <a:avLst/>
              <a:gdLst/>
              <a:ahLst/>
              <a:cxnLst/>
              <a:rect l="l" t="t" r="r" b="b"/>
              <a:pathLst>
                <a:path w="2010" h="1823" extrusionOk="0">
                  <a:moveTo>
                    <a:pt x="1734" y="0"/>
                  </a:moveTo>
                  <a:cubicBezTo>
                    <a:pt x="1452" y="0"/>
                    <a:pt x="872" y="48"/>
                    <a:pt x="503" y="411"/>
                  </a:cubicBezTo>
                  <a:cubicBezTo>
                    <a:pt x="1" y="903"/>
                    <a:pt x="90" y="1808"/>
                    <a:pt x="90" y="1813"/>
                  </a:cubicBezTo>
                  <a:cubicBezTo>
                    <a:pt x="90" y="1813"/>
                    <a:pt x="176" y="1823"/>
                    <a:pt x="310" y="1823"/>
                  </a:cubicBezTo>
                  <a:cubicBezTo>
                    <a:pt x="613" y="1823"/>
                    <a:pt x="1159" y="1770"/>
                    <a:pt x="1508" y="1427"/>
                  </a:cubicBezTo>
                  <a:cubicBezTo>
                    <a:pt x="2009" y="936"/>
                    <a:pt x="1898" y="14"/>
                    <a:pt x="1898" y="6"/>
                  </a:cubicBezTo>
                  <a:cubicBezTo>
                    <a:pt x="1897" y="6"/>
                    <a:pt x="1835" y="0"/>
                    <a:pt x="1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0"/>
            <p:cNvSpPr/>
            <p:nvPr/>
          </p:nvSpPr>
          <p:spPr>
            <a:xfrm>
              <a:off x="2345767" y="2233029"/>
              <a:ext cx="57357" cy="52055"/>
            </a:xfrm>
            <a:custGeom>
              <a:avLst/>
              <a:gdLst/>
              <a:ahLst/>
              <a:cxnLst/>
              <a:rect l="l" t="t" r="r" b="b"/>
              <a:pathLst>
                <a:path w="2012" h="1826" extrusionOk="0">
                  <a:moveTo>
                    <a:pt x="280" y="0"/>
                  </a:moveTo>
                  <a:cubicBezTo>
                    <a:pt x="178" y="0"/>
                    <a:pt x="114" y="7"/>
                    <a:pt x="113" y="7"/>
                  </a:cubicBezTo>
                  <a:cubicBezTo>
                    <a:pt x="113" y="15"/>
                    <a:pt x="0" y="938"/>
                    <a:pt x="502" y="1431"/>
                  </a:cubicBezTo>
                  <a:cubicBezTo>
                    <a:pt x="850" y="1773"/>
                    <a:pt x="1394" y="1826"/>
                    <a:pt x="1697" y="1826"/>
                  </a:cubicBezTo>
                  <a:cubicBezTo>
                    <a:pt x="1833" y="1826"/>
                    <a:pt x="1920" y="1815"/>
                    <a:pt x="1920" y="1815"/>
                  </a:cubicBezTo>
                  <a:cubicBezTo>
                    <a:pt x="1920" y="1811"/>
                    <a:pt x="2012" y="907"/>
                    <a:pt x="1508" y="414"/>
                  </a:cubicBezTo>
                  <a:cubicBezTo>
                    <a:pt x="1140" y="51"/>
                    <a:pt x="563" y="0"/>
                    <a:pt x="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0"/>
            <p:cNvSpPr/>
            <p:nvPr/>
          </p:nvSpPr>
          <p:spPr>
            <a:xfrm>
              <a:off x="2524025" y="2367157"/>
              <a:ext cx="57329" cy="51969"/>
            </a:xfrm>
            <a:custGeom>
              <a:avLst/>
              <a:gdLst/>
              <a:ahLst/>
              <a:cxnLst/>
              <a:rect l="l" t="t" r="r" b="b"/>
              <a:pathLst>
                <a:path w="2011" h="1823" extrusionOk="0">
                  <a:moveTo>
                    <a:pt x="1737" y="0"/>
                  </a:moveTo>
                  <a:cubicBezTo>
                    <a:pt x="1457" y="0"/>
                    <a:pt x="874" y="48"/>
                    <a:pt x="503" y="411"/>
                  </a:cubicBezTo>
                  <a:cubicBezTo>
                    <a:pt x="1" y="904"/>
                    <a:pt x="91" y="1809"/>
                    <a:pt x="91" y="1812"/>
                  </a:cubicBezTo>
                  <a:cubicBezTo>
                    <a:pt x="91" y="1812"/>
                    <a:pt x="179" y="1823"/>
                    <a:pt x="314" y="1823"/>
                  </a:cubicBezTo>
                  <a:cubicBezTo>
                    <a:pt x="618" y="1823"/>
                    <a:pt x="1161" y="1770"/>
                    <a:pt x="1509" y="1429"/>
                  </a:cubicBezTo>
                  <a:cubicBezTo>
                    <a:pt x="2011" y="938"/>
                    <a:pt x="1902" y="14"/>
                    <a:pt x="1899" y="6"/>
                  </a:cubicBezTo>
                  <a:cubicBezTo>
                    <a:pt x="1898" y="6"/>
                    <a:pt x="1836" y="0"/>
                    <a:pt x="17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0"/>
            <p:cNvSpPr/>
            <p:nvPr/>
          </p:nvSpPr>
          <p:spPr>
            <a:xfrm>
              <a:off x="2471485" y="2367128"/>
              <a:ext cx="57329" cy="52083"/>
            </a:xfrm>
            <a:custGeom>
              <a:avLst/>
              <a:gdLst/>
              <a:ahLst/>
              <a:cxnLst/>
              <a:rect l="l" t="t" r="r" b="b"/>
              <a:pathLst>
                <a:path w="2011" h="1827" extrusionOk="0">
                  <a:moveTo>
                    <a:pt x="276" y="1"/>
                  </a:moveTo>
                  <a:cubicBezTo>
                    <a:pt x="176" y="1"/>
                    <a:pt x="114" y="7"/>
                    <a:pt x="113" y="7"/>
                  </a:cubicBezTo>
                  <a:cubicBezTo>
                    <a:pt x="113" y="15"/>
                    <a:pt x="0" y="939"/>
                    <a:pt x="502" y="1431"/>
                  </a:cubicBezTo>
                  <a:cubicBezTo>
                    <a:pt x="852" y="1774"/>
                    <a:pt x="1398" y="1827"/>
                    <a:pt x="1701" y="1827"/>
                  </a:cubicBezTo>
                  <a:cubicBezTo>
                    <a:pt x="1834" y="1827"/>
                    <a:pt x="1920" y="1816"/>
                    <a:pt x="1920" y="1816"/>
                  </a:cubicBezTo>
                  <a:cubicBezTo>
                    <a:pt x="1920" y="1810"/>
                    <a:pt x="2010" y="905"/>
                    <a:pt x="1508" y="412"/>
                  </a:cubicBezTo>
                  <a:cubicBezTo>
                    <a:pt x="1138" y="49"/>
                    <a:pt x="557" y="1"/>
                    <a:pt x="2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0"/>
            <p:cNvSpPr/>
            <p:nvPr/>
          </p:nvSpPr>
          <p:spPr>
            <a:xfrm>
              <a:off x="2703964" y="2367328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0"/>
            <p:cNvSpPr/>
            <p:nvPr/>
          </p:nvSpPr>
          <p:spPr>
            <a:xfrm>
              <a:off x="2649885" y="2367157"/>
              <a:ext cx="57272" cy="51969"/>
            </a:xfrm>
            <a:custGeom>
              <a:avLst/>
              <a:gdLst/>
              <a:ahLst/>
              <a:cxnLst/>
              <a:rect l="l" t="t" r="r" b="b"/>
              <a:pathLst>
                <a:path w="2009" h="1823" extrusionOk="0">
                  <a:moveTo>
                    <a:pt x="1737" y="0"/>
                  </a:moveTo>
                  <a:cubicBezTo>
                    <a:pt x="1456" y="0"/>
                    <a:pt x="873" y="48"/>
                    <a:pt x="502" y="411"/>
                  </a:cubicBezTo>
                  <a:cubicBezTo>
                    <a:pt x="0" y="904"/>
                    <a:pt x="90" y="1809"/>
                    <a:pt x="90" y="1812"/>
                  </a:cubicBezTo>
                  <a:cubicBezTo>
                    <a:pt x="90" y="1812"/>
                    <a:pt x="178" y="1823"/>
                    <a:pt x="314" y="1823"/>
                  </a:cubicBezTo>
                  <a:cubicBezTo>
                    <a:pt x="617" y="1823"/>
                    <a:pt x="1161" y="1770"/>
                    <a:pt x="1508" y="1429"/>
                  </a:cubicBezTo>
                  <a:cubicBezTo>
                    <a:pt x="2009" y="938"/>
                    <a:pt x="1898" y="14"/>
                    <a:pt x="1898" y="6"/>
                  </a:cubicBezTo>
                  <a:cubicBezTo>
                    <a:pt x="1897" y="6"/>
                    <a:pt x="1836" y="0"/>
                    <a:pt x="17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0"/>
            <p:cNvSpPr/>
            <p:nvPr/>
          </p:nvSpPr>
          <p:spPr>
            <a:xfrm>
              <a:off x="2703964" y="2367328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0"/>
            <p:cNvSpPr/>
            <p:nvPr/>
          </p:nvSpPr>
          <p:spPr>
            <a:xfrm>
              <a:off x="2600482" y="2367328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0"/>
            <p:cNvSpPr/>
            <p:nvPr/>
          </p:nvSpPr>
          <p:spPr>
            <a:xfrm>
              <a:off x="2597289" y="2367128"/>
              <a:ext cx="57357" cy="52083"/>
            </a:xfrm>
            <a:custGeom>
              <a:avLst/>
              <a:gdLst/>
              <a:ahLst/>
              <a:cxnLst/>
              <a:rect l="l" t="t" r="r" b="b"/>
              <a:pathLst>
                <a:path w="2012" h="1827" extrusionOk="0">
                  <a:moveTo>
                    <a:pt x="275" y="1"/>
                  </a:moveTo>
                  <a:cubicBezTo>
                    <a:pt x="175" y="1"/>
                    <a:pt x="113" y="7"/>
                    <a:pt x="113" y="7"/>
                  </a:cubicBezTo>
                  <a:cubicBezTo>
                    <a:pt x="113" y="15"/>
                    <a:pt x="0" y="939"/>
                    <a:pt x="502" y="1431"/>
                  </a:cubicBezTo>
                  <a:cubicBezTo>
                    <a:pt x="851" y="1774"/>
                    <a:pt x="1398" y="1827"/>
                    <a:pt x="1700" y="1827"/>
                  </a:cubicBezTo>
                  <a:cubicBezTo>
                    <a:pt x="1834" y="1827"/>
                    <a:pt x="1920" y="1816"/>
                    <a:pt x="1920" y="1816"/>
                  </a:cubicBezTo>
                  <a:cubicBezTo>
                    <a:pt x="1920" y="1810"/>
                    <a:pt x="2012" y="905"/>
                    <a:pt x="1508" y="412"/>
                  </a:cubicBezTo>
                  <a:cubicBezTo>
                    <a:pt x="1138" y="49"/>
                    <a:pt x="556" y="1"/>
                    <a:pt x="2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0"/>
            <p:cNvSpPr/>
            <p:nvPr/>
          </p:nvSpPr>
          <p:spPr>
            <a:xfrm>
              <a:off x="2600482" y="2367328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0"/>
            <p:cNvSpPr/>
            <p:nvPr/>
          </p:nvSpPr>
          <p:spPr>
            <a:xfrm>
              <a:off x="2452471" y="2367328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0"/>
            <p:cNvSpPr/>
            <p:nvPr/>
          </p:nvSpPr>
          <p:spPr>
            <a:xfrm>
              <a:off x="2398364" y="2367157"/>
              <a:ext cx="57300" cy="51969"/>
            </a:xfrm>
            <a:custGeom>
              <a:avLst/>
              <a:gdLst/>
              <a:ahLst/>
              <a:cxnLst/>
              <a:rect l="l" t="t" r="r" b="b"/>
              <a:pathLst>
                <a:path w="2010" h="1823" extrusionOk="0">
                  <a:moveTo>
                    <a:pt x="1737" y="0"/>
                  </a:moveTo>
                  <a:cubicBezTo>
                    <a:pt x="1456" y="0"/>
                    <a:pt x="874" y="48"/>
                    <a:pt x="503" y="411"/>
                  </a:cubicBezTo>
                  <a:cubicBezTo>
                    <a:pt x="1" y="904"/>
                    <a:pt x="90" y="1809"/>
                    <a:pt x="90" y="1812"/>
                  </a:cubicBezTo>
                  <a:cubicBezTo>
                    <a:pt x="90" y="1812"/>
                    <a:pt x="178" y="1823"/>
                    <a:pt x="314" y="1823"/>
                  </a:cubicBezTo>
                  <a:cubicBezTo>
                    <a:pt x="617" y="1823"/>
                    <a:pt x="1161" y="1770"/>
                    <a:pt x="1508" y="1429"/>
                  </a:cubicBezTo>
                  <a:cubicBezTo>
                    <a:pt x="2009" y="938"/>
                    <a:pt x="1898" y="14"/>
                    <a:pt x="1898" y="6"/>
                  </a:cubicBezTo>
                  <a:cubicBezTo>
                    <a:pt x="1897" y="6"/>
                    <a:pt x="1836" y="0"/>
                    <a:pt x="17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0"/>
            <p:cNvSpPr/>
            <p:nvPr/>
          </p:nvSpPr>
          <p:spPr>
            <a:xfrm>
              <a:off x="2452471" y="2367328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0"/>
            <p:cNvSpPr/>
            <p:nvPr/>
          </p:nvSpPr>
          <p:spPr>
            <a:xfrm>
              <a:off x="2348960" y="2367328"/>
              <a:ext cx="86" cy="29"/>
            </a:xfrm>
            <a:custGeom>
              <a:avLst/>
              <a:gdLst/>
              <a:ahLst/>
              <a:cxnLst/>
              <a:rect l="l" t="t" r="r" b="b"/>
              <a:pathLst>
                <a:path w="3" h="1" extrusionOk="0">
                  <a:moveTo>
                    <a:pt x="2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0"/>
            <p:cNvSpPr/>
            <p:nvPr/>
          </p:nvSpPr>
          <p:spPr>
            <a:xfrm>
              <a:off x="2345767" y="2367128"/>
              <a:ext cx="57357" cy="52083"/>
            </a:xfrm>
            <a:custGeom>
              <a:avLst/>
              <a:gdLst/>
              <a:ahLst/>
              <a:cxnLst/>
              <a:rect l="l" t="t" r="r" b="b"/>
              <a:pathLst>
                <a:path w="2012" h="1827" extrusionOk="0">
                  <a:moveTo>
                    <a:pt x="276" y="1"/>
                  </a:moveTo>
                  <a:cubicBezTo>
                    <a:pt x="176" y="1"/>
                    <a:pt x="114" y="7"/>
                    <a:pt x="113" y="7"/>
                  </a:cubicBezTo>
                  <a:cubicBezTo>
                    <a:pt x="113" y="15"/>
                    <a:pt x="0" y="939"/>
                    <a:pt x="502" y="1431"/>
                  </a:cubicBezTo>
                  <a:cubicBezTo>
                    <a:pt x="852" y="1774"/>
                    <a:pt x="1398" y="1827"/>
                    <a:pt x="1701" y="1827"/>
                  </a:cubicBezTo>
                  <a:cubicBezTo>
                    <a:pt x="1834" y="1827"/>
                    <a:pt x="1920" y="1816"/>
                    <a:pt x="1920" y="1816"/>
                  </a:cubicBezTo>
                  <a:cubicBezTo>
                    <a:pt x="1920" y="1810"/>
                    <a:pt x="2012" y="905"/>
                    <a:pt x="1508" y="412"/>
                  </a:cubicBezTo>
                  <a:cubicBezTo>
                    <a:pt x="1138" y="49"/>
                    <a:pt x="557" y="1"/>
                    <a:pt x="2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0"/>
            <p:cNvSpPr/>
            <p:nvPr/>
          </p:nvSpPr>
          <p:spPr>
            <a:xfrm>
              <a:off x="2348960" y="2367328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0"/>
            <p:cNvSpPr/>
            <p:nvPr/>
          </p:nvSpPr>
          <p:spPr>
            <a:xfrm>
              <a:off x="2578132" y="2099044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0"/>
            <p:cNvSpPr/>
            <p:nvPr/>
          </p:nvSpPr>
          <p:spPr>
            <a:xfrm>
              <a:off x="2578132" y="2099044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0"/>
            <p:cNvSpPr/>
            <p:nvPr/>
          </p:nvSpPr>
          <p:spPr>
            <a:xfrm>
              <a:off x="2524025" y="2098873"/>
              <a:ext cx="57329" cy="51998"/>
            </a:xfrm>
            <a:custGeom>
              <a:avLst/>
              <a:gdLst/>
              <a:ahLst/>
              <a:cxnLst/>
              <a:rect l="l" t="t" r="r" b="b"/>
              <a:pathLst>
                <a:path w="2011" h="1824" extrusionOk="0">
                  <a:moveTo>
                    <a:pt x="1734" y="1"/>
                  </a:moveTo>
                  <a:cubicBezTo>
                    <a:pt x="1453" y="1"/>
                    <a:pt x="873" y="49"/>
                    <a:pt x="503" y="411"/>
                  </a:cubicBezTo>
                  <a:cubicBezTo>
                    <a:pt x="1" y="903"/>
                    <a:pt x="91" y="1808"/>
                    <a:pt x="91" y="1813"/>
                  </a:cubicBezTo>
                  <a:cubicBezTo>
                    <a:pt x="91" y="1813"/>
                    <a:pt x="177" y="1823"/>
                    <a:pt x="311" y="1823"/>
                  </a:cubicBezTo>
                  <a:cubicBezTo>
                    <a:pt x="613" y="1823"/>
                    <a:pt x="1160" y="1771"/>
                    <a:pt x="1509" y="1428"/>
                  </a:cubicBezTo>
                  <a:cubicBezTo>
                    <a:pt x="2011" y="938"/>
                    <a:pt x="1902" y="14"/>
                    <a:pt x="1899" y="7"/>
                  </a:cubicBezTo>
                  <a:cubicBezTo>
                    <a:pt x="1898" y="7"/>
                    <a:pt x="1835" y="1"/>
                    <a:pt x="17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0"/>
            <p:cNvSpPr/>
            <p:nvPr/>
          </p:nvSpPr>
          <p:spPr>
            <a:xfrm>
              <a:off x="2474678" y="2099044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0"/>
            <p:cNvSpPr/>
            <p:nvPr/>
          </p:nvSpPr>
          <p:spPr>
            <a:xfrm>
              <a:off x="2474678" y="2099044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0"/>
            <p:cNvSpPr/>
            <p:nvPr/>
          </p:nvSpPr>
          <p:spPr>
            <a:xfrm>
              <a:off x="2471485" y="2098873"/>
              <a:ext cx="57414" cy="52055"/>
            </a:xfrm>
            <a:custGeom>
              <a:avLst/>
              <a:gdLst/>
              <a:ahLst/>
              <a:cxnLst/>
              <a:rect l="l" t="t" r="r" b="b"/>
              <a:pathLst>
                <a:path w="2014" h="1826" extrusionOk="0">
                  <a:moveTo>
                    <a:pt x="277" y="1"/>
                  </a:moveTo>
                  <a:cubicBezTo>
                    <a:pt x="176" y="1"/>
                    <a:pt x="114" y="7"/>
                    <a:pt x="113" y="7"/>
                  </a:cubicBezTo>
                  <a:cubicBezTo>
                    <a:pt x="113" y="14"/>
                    <a:pt x="0" y="938"/>
                    <a:pt x="502" y="1431"/>
                  </a:cubicBezTo>
                  <a:cubicBezTo>
                    <a:pt x="850" y="1772"/>
                    <a:pt x="1394" y="1825"/>
                    <a:pt x="1697" y="1825"/>
                  </a:cubicBezTo>
                  <a:cubicBezTo>
                    <a:pt x="1833" y="1825"/>
                    <a:pt x="1920" y="1814"/>
                    <a:pt x="1920" y="1814"/>
                  </a:cubicBezTo>
                  <a:cubicBezTo>
                    <a:pt x="1920" y="1810"/>
                    <a:pt x="2013" y="906"/>
                    <a:pt x="1508" y="413"/>
                  </a:cubicBezTo>
                  <a:cubicBezTo>
                    <a:pt x="1138" y="49"/>
                    <a:pt x="559" y="1"/>
                    <a:pt x="2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0"/>
            <p:cNvSpPr/>
            <p:nvPr/>
          </p:nvSpPr>
          <p:spPr>
            <a:xfrm>
              <a:off x="2649828" y="2098873"/>
              <a:ext cx="57386" cy="52055"/>
            </a:xfrm>
            <a:custGeom>
              <a:avLst/>
              <a:gdLst/>
              <a:ahLst/>
              <a:cxnLst/>
              <a:rect l="l" t="t" r="r" b="b"/>
              <a:pathLst>
                <a:path w="2013" h="1826" extrusionOk="0">
                  <a:moveTo>
                    <a:pt x="1736" y="1"/>
                  </a:moveTo>
                  <a:cubicBezTo>
                    <a:pt x="1454" y="1"/>
                    <a:pt x="874" y="49"/>
                    <a:pt x="504" y="411"/>
                  </a:cubicBezTo>
                  <a:cubicBezTo>
                    <a:pt x="1" y="906"/>
                    <a:pt x="92" y="1810"/>
                    <a:pt x="92" y="1814"/>
                  </a:cubicBezTo>
                  <a:cubicBezTo>
                    <a:pt x="92" y="1814"/>
                    <a:pt x="180" y="1825"/>
                    <a:pt x="316" y="1825"/>
                  </a:cubicBezTo>
                  <a:cubicBezTo>
                    <a:pt x="619" y="1825"/>
                    <a:pt x="1163" y="1772"/>
                    <a:pt x="1510" y="1431"/>
                  </a:cubicBezTo>
                  <a:cubicBezTo>
                    <a:pt x="2012" y="938"/>
                    <a:pt x="1900" y="14"/>
                    <a:pt x="1900" y="7"/>
                  </a:cubicBezTo>
                  <a:cubicBezTo>
                    <a:pt x="1899" y="7"/>
                    <a:pt x="1837" y="1"/>
                    <a:pt x="17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0"/>
            <p:cNvSpPr/>
            <p:nvPr/>
          </p:nvSpPr>
          <p:spPr>
            <a:xfrm>
              <a:off x="2597289" y="2098873"/>
              <a:ext cx="57357" cy="52055"/>
            </a:xfrm>
            <a:custGeom>
              <a:avLst/>
              <a:gdLst/>
              <a:ahLst/>
              <a:cxnLst/>
              <a:rect l="l" t="t" r="r" b="b"/>
              <a:pathLst>
                <a:path w="2012" h="1826" extrusionOk="0">
                  <a:moveTo>
                    <a:pt x="276" y="1"/>
                  </a:moveTo>
                  <a:cubicBezTo>
                    <a:pt x="176" y="1"/>
                    <a:pt x="113" y="7"/>
                    <a:pt x="113" y="7"/>
                  </a:cubicBezTo>
                  <a:cubicBezTo>
                    <a:pt x="113" y="14"/>
                    <a:pt x="0" y="938"/>
                    <a:pt x="502" y="1431"/>
                  </a:cubicBezTo>
                  <a:cubicBezTo>
                    <a:pt x="850" y="1772"/>
                    <a:pt x="1393" y="1825"/>
                    <a:pt x="1697" y="1825"/>
                  </a:cubicBezTo>
                  <a:cubicBezTo>
                    <a:pt x="1833" y="1825"/>
                    <a:pt x="1920" y="1814"/>
                    <a:pt x="1920" y="1814"/>
                  </a:cubicBezTo>
                  <a:cubicBezTo>
                    <a:pt x="1920" y="1810"/>
                    <a:pt x="2012" y="906"/>
                    <a:pt x="1508" y="413"/>
                  </a:cubicBezTo>
                  <a:cubicBezTo>
                    <a:pt x="1138" y="49"/>
                    <a:pt x="558" y="1"/>
                    <a:pt x="2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0"/>
            <p:cNvSpPr/>
            <p:nvPr/>
          </p:nvSpPr>
          <p:spPr>
            <a:xfrm>
              <a:off x="2398364" y="2098873"/>
              <a:ext cx="57300" cy="51998"/>
            </a:xfrm>
            <a:custGeom>
              <a:avLst/>
              <a:gdLst/>
              <a:ahLst/>
              <a:cxnLst/>
              <a:rect l="l" t="t" r="r" b="b"/>
              <a:pathLst>
                <a:path w="2010" h="1824" extrusionOk="0">
                  <a:moveTo>
                    <a:pt x="1734" y="1"/>
                  </a:moveTo>
                  <a:cubicBezTo>
                    <a:pt x="1452" y="1"/>
                    <a:pt x="872" y="49"/>
                    <a:pt x="503" y="411"/>
                  </a:cubicBezTo>
                  <a:cubicBezTo>
                    <a:pt x="1" y="903"/>
                    <a:pt x="90" y="1808"/>
                    <a:pt x="90" y="1813"/>
                  </a:cubicBezTo>
                  <a:cubicBezTo>
                    <a:pt x="90" y="1813"/>
                    <a:pt x="176" y="1823"/>
                    <a:pt x="310" y="1823"/>
                  </a:cubicBezTo>
                  <a:cubicBezTo>
                    <a:pt x="613" y="1823"/>
                    <a:pt x="1159" y="1771"/>
                    <a:pt x="1508" y="1428"/>
                  </a:cubicBezTo>
                  <a:cubicBezTo>
                    <a:pt x="2009" y="938"/>
                    <a:pt x="1898" y="14"/>
                    <a:pt x="1898" y="7"/>
                  </a:cubicBezTo>
                  <a:cubicBezTo>
                    <a:pt x="1897" y="7"/>
                    <a:pt x="1835" y="1"/>
                    <a:pt x="17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0"/>
            <p:cNvSpPr/>
            <p:nvPr/>
          </p:nvSpPr>
          <p:spPr>
            <a:xfrm>
              <a:off x="2345767" y="2098873"/>
              <a:ext cx="57357" cy="52055"/>
            </a:xfrm>
            <a:custGeom>
              <a:avLst/>
              <a:gdLst/>
              <a:ahLst/>
              <a:cxnLst/>
              <a:rect l="l" t="t" r="r" b="b"/>
              <a:pathLst>
                <a:path w="2012" h="1826" extrusionOk="0">
                  <a:moveTo>
                    <a:pt x="277" y="1"/>
                  </a:moveTo>
                  <a:cubicBezTo>
                    <a:pt x="176" y="1"/>
                    <a:pt x="114" y="7"/>
                    <a:pt x="113" y="7"/>
                  </a:cubicBezTo>
                  <a:cubicBezTo>
                    <a:pt x="113" y="14"/>
                    <a:pt x="0" y="938"/>
                    <a:pt x="502" y="1431"/>
                  </a:cubicBezTo>
                  <a:cubicBezTo>
                    <a:pt x="850" y="1772"/>
                    <a:pt x="1394" y="1825"/>
                    <a:pt x="1697" y="1825"/>
                  </a:cubicBezTo>
                  <a:cubicBezTo>
                    <a:pt x="1833" y="1825"/>
                    <a:pt x="1920" y="1814"/>
                    <a:pt x="1920" y="1814"/>
                  </a:cubicBezTo>
                  <a:cubicBezTo>
                    <a:pt x="1920" y="1810"/>
                    <a:pt x="2012" y="906"/>
                    <a:pt x="1508" y="413"/>
                  </a:cubicBezTo>
                  <a:cubicBezTo>
                    <a:pt x="1138" y="49"/>
                    <a:pt x="559" y="1"/>
                    <a:pt x="2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0"/>
            <p:cNvSpPr/>
            <p:nvPr/>
          </p:nvSpPr>
          <p:spPr>
            <a:xfrm>
              <a:off x="2348960" y="2099044"/>
              <a:ext cx="86" cy="29"/>
            </a:xfrm>
            <a:custGeom>
              <a:avLst/>
              <a:gdLst/>
              <a:ahLst/>
              <a:cxnLst/>
              <a:rect l="l" t="t" r="r" b="b"/>
              <a:pathLst>
                <a:path w="3" h="1" extrusionOk="0">
                  <a:moveTo>
                    <a:pt x="2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0"/>
            <p:cNvSpPr/>
            <p:nvPr/>
          </p:nvSpPr>
          <p:spPr>
            <a:xfrm>
              <a:off x="2348960" y="2099044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8" name="Google Shape;558;p40"/>
            <p:cNvGrpSpPr/>
            <p:nvPr/>
          </p:nvGrpSpPr>
          <p:grpSpPr>
            <a:xfrm>
              <a:off x="2338925" y="2091603"/>
              <a:ext cx="374703" cy="369970"/>
              <a:chOff x="2338925" y="2091603"/>
              <a:chExt cx="374703" cy="369970"/>
            </a:xfrm>
          </p:grpSpPr>
          <p:sp>
            <p:nvSpPr>
              <p:cNvPr id="559" name="Google Shape;559;p40"/>
              <p:cNvSpPr/>
              <p:nvPr/>
            </p:nvSpPr>
            <p:spPr>
              <a:xfrm>
                <a:off x="2340123" y="2447149"/>
                <a:ext cx="16990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06" extrusionOk="0">
                    <a:moveTo>
                      <a:pt x="299" y="0"/>
                    </a:moveTo>
                    <a:cubicBezTo>
                      <a:pt x="191" y="0"/>
                      <a:pt x="89" y="68"/>
                      <a:pt x="56" y="173"/>
                    </a:cubicBezTo>
                    <a:cubicBezTo>
                      <a:pt x="0" y="346"/>
                      <a:pt x="131" y="505"/>
                      <a:pt x="297" y="505"/>
                    </a:cubicBezTo>
                    <a:lnTo>
                      <a:pt x="299" y="505"/>
                    </a:lnTo>
                    <a:cubicBezTo>
                      <a:pt x="408" y="505"/>
                      <a:pt x="509" y="438"/>
                      <a:pt x="540" y="333"/>
                    </a:cubicBezTo>
                    <a:cubicBezTo>
                      <a:pt x="596" y="159"/>
                      <a:pt x="465" y="0"/>
                      <a:pt x="3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40"/>
              <p:cNvSpPr/>
              <p:nvPr/>
            </p:nvSpPr>
            <p:spPr>
              <a:xfrm>
                <a:off x="2338954" y="2361028"/>
                <a:ext cx="374674" cy="100489"/>
              </a:xfrm>
              <a:custGeom>
                <a:avLst/>
                <a:gdLst/>
                <a:ahLst/>
                <a:cxnLst/>
                <a:rect l="l" t="t" r="r" b="b"/>
                <a:pathLst>
                  <a:path w="13143" h="3525" extrusionOk="0">
                    <a:moveTo>
                      <a:pt x="5006" y="519"/>
                    </a:moveTo>
                    <a:lnTo>
                      <a:pt x="5006" y="519"/>
                    </a:lnTo>
                    <a:cubicBezTo>
                      <a:pt x="5268" y="528"/>
                      <a:pt x="5706" y="587"/>
                      <a:pt x="5982" y="857"/>
                    </a:cubicBezTo>
                    <a:cubicBezTo>
                      <a:pt x="6243" y="1112"/>
                      <a:pt x="6313" y="1546"/>
                      <a:pt x="6322" y="1832"/>
                    </a:cubicBezTo>
                    <a:cubicBezTo>
                      <a:pt x="6055" y="1829"/>
                      <a:pt x="5603" y="1780"/>
                      <a:pt x="5330" y="1513"/>
                    </a:cubicBezTo>
                    <a:cubicBezTo>
                      <a:pt x="5054" y="1243"/>
                      <a:pt x="5007" y="789"/>
                      <a:pt x="5006" y="519"/>
                    </a:cubicBezTo>
                    <a:close/>
                    <a:moveTo>
                      <a:pt x="9416" y="519"/>
                    </a:moveTo>
                    <a:lnTo>
                      <a:pt x="9416" y="519"/>
                    </a:lnTo>
                    <a:cubicBezTo>
                      <a:pt x="9678" y="528"/>
                      <a:pt x="10117" y="587"/>
                      <a:pt x="10392" y="857"/>
                    </a:cubicBezTo>
                    <a:cubicBezTo>
                      <a:pt x="10652" y="1112"/>
                      <a:pt x="10724" y="1546"/>
                      <a:pt x="10733" y="1832"/>
                    </a:cubicBezTo>
                    <a:cubicBezTo>
                      <a:pt x="10470" y="1829"/>
                      <a:pt x="10017" y="1780"/>
                      <a:pt x="9743" y="1513"/>
                    </a:cubicBezTo>
                    <a:cubicBezTo>
                      <a:pt x="9489" y="1266"/>
                      <a:pt x="9420" y="831"/>
                      <a:pt x="9416" y="519"/>
                    </a:cubicBezTo>
                    <a:close/>
                    <a:moveTo>
                      <a:pt x="593" y="519"/>
                    </a:moveTo>
                    <a:lnTo>
                      <a:pt x="593" y="519"/>
                    </a:lnTo>
                    <a:cubicBezTo>
                      <a:pt x="855" y="528"/>
                      <a:pt x="1293" y="587"/>
                      <a:pt x="1569" y="857"/>
                    </a:cubicBezTo>
                    <a:cubicBezTo>
                      <a:pt x="1830" y="1112"/>
                      <a:pt x="1900" y="1546"/>
                      <a:pt x="1909" y="1835"/>
                    </a:cubicBezTo>
                    <a:cubicBezTo>
                      <a:pt x="1642" y="1831"/>
                      <a:pt x="1193" y="1783"/>
                      <a:pt x="917" y="1513"/>
                    </a:cubicBezTo>
                    <a:cubicBezTo>
                      <a:pt x="641" y="1243"/>
                      <a:pt x="595" y="789"/>
                      <a:pt x="593" y="519"/>
                    </a:cubicBezTo>
                    <a:close/>
                    <a:moveTo>
                      <a:pt x="3739" y="519"/>
                    </a:moveTo>
                    <a:cubicBezTo>
                      <a:pt x="3736" y="789"/>
                      <a:pt x="3688" y="1243"/>
                      <a:pt x="3414" y="1513"/>
                    </a:cubicBezTo>
                    <a:cubicBezTo>
                      <a:pt x="3140" y="1783"/>
                      <a:pt x="2690" y="1831"/>
                      <a:pt x="2422" y="1835"/>
                    </a:cubicBezTo>
                    <a:cubicBezTo>
                      <a:pt x="2431" y="1546"/>
                      <a:pt x="2504" y="1112"/>
                      <a:pt x="2762" y="857"/>
                    </a:cubicBezTo>
                    <a:cubicBezTo>
                      <a:pt x="3038" y="587"/>
                      <a:pt x="3477" y="528"/>
                      <a:pt x="3739" y="519"/>
                    </a:cubicBezTo>
                    <a:close/>
                    <a:moveTo>
                      <a:pt x="8149" y="519"/>
                    </a:moveTo>
                    <a:cubicBezTo>
                      <a:pt x="8148" y="789"/>
                      <a:pt x="8098" y="1243"/>
                      <a:pt x="7825" y="1513"/>
                    </a:cubicBezTo>
                    <a:cubicBezTo>
                      <a:pt x="7550" y="1783"/>
                      <a:pt x="7100" y="1831"/>
                      <a:pt x="6832" y="1835"/>
                    </a:cubicBezTo>
                    <a:cubicBezTo>
                      <a:pt x="6842" y="1546"/>
                      <a:pt x="6913" y="1112"/>
                      <a:pt x="7173" y="857"/>
                    </a:cubicBezTo>
                    <a:cubicBezTo>
                      <a:pt x="7449" y="587"/>
                      <a:pt x="7887" y="528"/>
                      <a:pt x="8149" y="519"/>
                    </a:cubicBezTo>
                    <a:close/>
                    <a:moveTo>
                      <a:pt x="12562" y="519"/>
                    </a:moveTo>
                    <a:cubicBezTo>
                      <a:pt x="12561" y="789"/>
                      <a:pt x="12511" y="1243"/>
                      <a:pt x="12238" y="1513"/>
                    </a:cubicBezTo>
                    <a:cubicBezTo>
                      <a:pt x="11963" y="1783"/>
                      <a:pt x="11513" y="1831"/>
                      <a:pt x="11245" y="1835"/>
                    </a:cubicBezTo>
                    <a:cubicBezTo>
                      <a:pt x="11254" y="1546"/>
                      <a:pt x="11327" y="1112"/>
                      <a:pt x="11586" y="857"/>
                    </a:cubicBezTo>
                    <a:cubicBezTo>
                      <a:pt x="11861" y="587"/>
                      <a:pt x="12300" y="528"/>
                      <a:pt x="12562" y="519"/>
                    </a:cubicBezTo>
                    <a:close/>
                    <a:moveTo>
                      <a:pt x="3797" y="0"/>
                    </a:moveTo>
                    <a:cubicBezTo>
                      <a:pt x="3471" y="0"/>
                      <a:pt x="2832" y="61"/>
                      <a:pt x="2399" y="485"/>
                    </a:cubicBezTo>
                    <a:cubicBezTo>
                      <a:pt x="2300" y="582"/>
                      <a:pt x="2221" y="692"/>
                      <a:pt x="2158" y="806"/>
                    </a:cubicBezTo>
                    <a:cubicBezTo>
                      <a:pt x="2094" y="692"/>
                      <a:pt x="2016" y="582"/>
                      <a:pt x="1915" y="485"/>
                    </a:cubicBezTo>
                    <a:cubicBezTo>
                      <a:pt x="1483" y="61"/>
                      <a:pt x="842" y="1"/>
                      <a:pt x="516" y="1"/>
                    </a:cubicBezTo>
                    <a:cubicBezTo>
                      <a:pt x="422" y="1"/>
                      <a:pt x="354" y="6"/>
                      <a:pt x="325" y="8"/>
                    </a:cubicBezTo>
                    <a:cubicBezTo>
                      <a:pt x="263" y="11"/>
                      <a:pt x="202" y="40"/>
                      <a:pt x="157" y="88"/>
                    </a:cubicBezTo>
                    <a:cubicBezTo>
                      <a:pt x="116" y="131"/>
                      <a:pt x="94" y="185"/>
                      <a:pt x="91" y="241"/>
                    </a:cubicBezTo>
                    <a:cubicBezTo>
                      <a:pt x="76" y="379"/>
                      <a:pt x="1" y="1320"/>
                      <a:pt x="556" y="1864"/>
                    </a:cubicBezTo>
                    <a:cubicBezTo>
                      <a:pt x="959" y="2260"/>
                      <a:pt x="1555" y="2329"/>
                      <a:pt x="1905" y="2332"/>
                    </a:cubicBezTo>
                    <a:lnTo>
                      <a:pt x="1905" y="3018"/>
                    </a:lnTo>
                    <a:lnTo>
                      <a:pt x="1097" y="3018"/>
                    </a:lnTo>
                    <a:cubicBezTo>
                      <a:pt x="969" y="3018"/>
                      <a:pt x="857" y="3108"/>
                      <a:pt x="839" y="3234"/>
                    </a:cubicBezTo>
                    <a:cubicBezTo>
                      <a:pt x="816" y="3391"/>
                      <a:pt x="938" y="3525"/>
                      <a:pt x="1089" y="3525"/>
                    </a:cubicBezTo>
                    <a:lnTo>
                      <a:pt x="12800" y="3525"/>
                    </a:lnTo>
                    <a:cubicBezTo>
                      <a:pt x="12928" y="3525"/>
                      <a:pt x="13040" y="3435"/>
                      <a:pt x="13058" y="3309"/>
                    </a:cubicBezTo>
                    <a:cubicBezTo>
                      <a:pt x="13082" y="3156"/>
                      <a:pt x="12961" y="3021"/>
                      <a:pt x="12809" y="3021"/>
                    </a:cubicBezTo>
                    <a:lnTo>
                      <a:pt x="11239" y="3021"/>
                    </a:lnTo>
                    <a:lnTo>
                      <a:pt x="11239" y="2341"/>
                    </a:lnTo>
                    <a:cubicBezTo>
                      <a:pt x="11591" y="2338"/>
                      <a:pt x="12190" y="2267"/>
                      <a:pt x="12592" y="1874"/>
                    </a:cubicBezTo>
                    <a:cubicBezTo>
                      <a:pt x="13142" y="1335"/>
                      <a:pt x="13073" y="404"/>
                      <a:pt x="13057" y="254"/>
                    </a:cubicBezTo>
                    <a:cubicBezTo>
                      <a:pt x="13052" y="197"/>
                      <a:pt x="13030" y="143"/>
                      <a:pt x="12989" y="98"/>
                    </a:cubicBezTo>
                    <a:cubicBezTo>
                      <a:pt x="12944" y="49"/>
                      <a:pt x="12884" y="22"/>
                      <a:pt x="12823" y="17"/>
                    </a:cubicBezTo>
                    <a:cubicBezTo>
                      <a:pt x="12795" y="15"/>
                      <a:pt x="12725" y="9"/>
                      <a:pt x="12628" y="9"/>
                    </a:cubicBezTo>
                    <a:cubicBezTo>
                      <a:pt x="12302" y="9"/>
                      <a:pt x="11662" y="70"/>
                      <a:pt x="11230" y="495"/>
                    </a:cubicBezTo>
                    <a:cubicBezTo>
                      <a:pt x="11131" y="593"/>
                      <a:pt x="11051" y="701"/>
                      <a:pt x="10988" y="813"/>
                    </a:cubicBezTo>
                    <a:cubicBezTo>
                      <a:pt x="10924" y="699"/>
                      <a:pt x="10846" y="590"/>
                      <a:pt x="10747" y="495"/>
                    </a:cubicBezTo>
                    <a:cubicBezTo>
                      <a:pt x="10313" y="70"/>
                      <a:pt x="9671" y="10"/>
                      <a:pt x="9346" y="10"/>
                    </a:cubicBezTo>
                    <a:cubicBezTo>
                      <a:pt x="9254" y="10"/>
                      <a:pt x="9187" y="15"/>
                      <a:pt x="9158" y="17"/>
                    </a:cubicBezTo>
                    <a:cubicBezTo>
                      <a:pt x="9098" y="20"/>
                      <a:pt x="9040" y="46"/>
                      <a:pt x="8995" y="91"/>
                    </a:cubicBezTo>
                    <a:cubicBezTo>
                      <a:pt x="8950" y="136"/>
                      <a:pt x="8926" y="193"/>
                      <a:pt x="8921" y="251"/>
                    </a:cubicBezTo>
                    <a:cubicBezTo>
                      <a:pt x="8906" y="395"/>
                      <a:pt x="8833" y="1330"/>
                      <a:pt x="9386" y="1874"/>
                    </a:cubicBezTo>
                    <a:cubicBezTo>
                      <a:pt x="9789" y="2269"/>
                      <a:pt x="10387" y="2339"/>
                      <a:pt x="10732" y="2341"/>
                    </a:cubicBezTo>
                    <a:lnTo>
                      <a:pt x="10732" y="3045"/>
                    </a:lnTo>
                    <a:lnTo>
                      <a:pt x="6824" y="3045"/>
                    </a:lnTo>
                    <a:lnTo>
                      <a:pt x="6824" y="2341"/>
                    </a:lnTo>
                    <a:cubicBezTo>
                      <a:pt x="7176" y="2338"/>
                      <a:pt x="7776" y="2267"/>
                      <a:pt x="8178" y="1874"/>
                    </a:cubicBezTo>
                    <a:cubicBezTo>
                      <a:pt x="8728" y="1335"/>
                      <a:pt x="8659" y="404"/>
                      <a:pt x="8642" y="254"/>
                    </a:cubicBezTo>
                    <a:cubicBezTo>
                      <a:pt x="8638" y="197"/>
                      <a:pt x="8615" y="143"/>
                      <a:pt x="8575" y="98"/>
                    </a:cubicBezTo>
                    <a:cubicBezTo>
                      <a:pt x="8530" y="49"/>
                      <a:pt x="8470" y="22"/>
                      <a:pt x="8409" y="17"/>
                    </a:cubicBezTo>
                    <a:cubicBezTo>
                      <a:pt x="8380" y="15"/>
                      <a:pt x="8311" y="9"/>
                      <a:pt x="8214" y="9"/>
                    </a:cubicBezTo>
                    <a:cubicBezTo>
                      <a:pt x="7887" y="9"/>
                      <a:pt x="7248" y="70"/>
                      <a:pt x="6815" y="495"/>
                    </a:cubicBezTo>
                    <a:cubicBezTo>
                      <a:pt x="6716" y="593"/>
                      <a:pt x="6637" y="701"/>
                      <a:pt x="6574" y="815"/>
                    </a:cubicBezTo>
                    <a:cubicBezTo>
                      <a:pt x="6509" y="701"/>
                      <a:pt x="6431" y="593"/>
                      <a:pt x="6333" y="495"/>
                    </a:cubicBezTo>
                    <a:cubicBezTo>
                      <a:pt x="5897" y="70"/>
                      <a:pt x="5255" y="10"/>
                      <a:pt x="4929" y="10"/>
                    </a:cubicBezTo>
                    <a:cubicBezTo>
                      <a:pt x="4837" y="10"/>
                      <a:pt x="4770" y="15"/>
                      <a:pt x="4741" y="17"/>
                    </a:cubicBezTo>
                    <a:cubicBezTo>
                      <a:pt x="4679" y="20"/>
                      <a:pt x="4618" y="49"/>
                      <a:pt x="4573" y="98"/>
                    </a:cubicBezTo>
                    <a:cubicBezTo>
                      <a:pt x="4534" y="142"/>
                      <a:pt x="4511" y="196"/>
                      <a:pt x="4507" y="250"/>
                    </a:cubicBezTo>
                    <a:cubicBezTo>
                      <a:pt x="4492" y="389"/>
                      <a:pt x="4417" y="1329"/>
                      <a:pt x="4971" y="1874"/>
                    </a:cubicBezTo>
                    <a:cubicBezTo>
                      <a:pt x="5375" y="2269"/>
                      <a:pt x="5973" y="2339"/>
                      <a:pt x="6318" y="2341"/>
                    </a:cubicBezTo>
                    <a:lnTo>
                      <a:pt x="6318" y="3018"/>
                    </a:lnTo>
                    <a:lnTo>
                      <a:pt x="2410" y="3018"/>
                    </a:lnTo>
                    <a:lnTo>
                      <a:pt x="2410" y="2332"/>
                    </a:lnTo>
                    <a:cubicBezTo>
                      <a:pt x="2759" y="2327"/>
                      <a:pt x="3357" y="2258"/>
                      <a:pt x="3759" y="1864"/>
                    </a:cubicBezTo>
                    <a:cubicBezTo>
                      <a:pt x="4310" y="1324"/>
                      <a:pt x="4242" y="394"/>
                      <a:pt x="4227" y="244"/>
                    </a:cubicBezTo>
                    <a:cubicBezTo>
                      <a:pt x="4222" y="188"/>
                      <a:pt x="4200" y="133"/>
                      <a:pt x="4159" y="88"/>
                    </a:cubicBezTo>
                    <a:cubicBezTo>
                      <a:pt x="4114" y="40"/>
                      <a:pt x="4054" y="11"/>
                      <a:pt x="3991" y="8"/>
                    </a:cubicBezTo>
                    <a:cubicBezTo>
                      <a:pt x="3963" y="6"/>
                      <a:pt x="3894" y="0"/>
                      <a:pt x="37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40"/>
              <p:cNvSpPr/>
              <p:nvPr/>
            </p:nvSpPr>
            <p:spPr>
              <a:xfrm>
                <a:off x="2695697" y="2312622"/>
                <a:ext cx="17019" cy="14482"/>
              </a:xfrm>
              <a:custGeom>
                <a:avLst/>
                <a:gdLst/>
                <a:ahLst/>
                <a:cxnLst/>
                <a:rect l="l" t="t" r="r" b="b"/>
                <a:pathLst>
                  <a:path w="597" h="508" extrusionOk="0">
                    <a:moveTo>
                      <a:pt x="298" y="0"/>
                    </a:moveTo>
                    <a:cubicBezTo>
                      <a:pt x="191" y="0"/>
                      <a:pt x="89" y="68"/>
                      <a:pt x="56" y="173"/>
                    </a:cubicBezTo>
                    <a:cubicBezTo>
                      <a:pt x="0" y="348"/>
                      <a:pt x="131" y="507"/>
                      <a:pt x="297" y="507"/>
                    </a:cubicBezTo>
                    <a:lnTo>
                      <a:pt x="298" y="507"/>
                    </a:lnTo>
                    <a:cubicBezTo>
                      <a:pt x="408" y="507"/>
                      <a:pt x="508" y="440"/>
                      <a:pt x="543" y="335"/>
                    </a:cubicBezTo>
                    <a:cubicBezTo>
                      <a:pt x="597" y="161"/>
                      <a:pt x="468" y="0"/>
                      <a:pt x="3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40"/>
              <p:cNvSpPr/>
              <p:nvPr/>
            </p:nvSpPr>
            <p:spPr>
              <a:xfrm>
                <a:off x="2339039" y="2226643"/>
                <a:ext cx="374532" cy="100489"/>
              </a:xfrm>
              <a:custGeom>
                <a:avLst/>
                <a:gdLst/>
                <a:ahLst/>
                <a:cxnLst/>
                <a:rect l="l" t="t" r="r" b="b"/>
                <a:pathLst>
                  <a:path w="13138" h="3525" extrusionOk="0">
                    <a:moveTo>
                      <a:pt x="5003" y="504"/>
                    </a:moveTo>
                    <a:lnTo>
                      <a:pt x="5003" y="504"/>
                    </a:lnTo>
                    <a:cubicBezTo>
                      <a:pt x="5265" y="513"/>
                      <a:pt x="5703" y="572"/>
                      <a:pt x="5979" y="842"/>
                    </a:cubicBezTo>
                    <a:cubicBezTo>
                      <a:pt x="6240" y="1096"/>
                      <a:pt x="6310" y="1531"/>
                      <a:pt x="6319" y="1817"/>
                    </a:cubicBezTo>
                    <a:cubicBezTo>
                      <a:pt x="6052" y="1814"/>
                      <a:pt x="5600" y="1765"/>
                      <a:pt x="5327" y="1498"/>
                    </a:cubicBezTo>
                    <a:cubicBezTo>
                      <a:pt x="5051" y="1228"/>
                      <a:pt x="5004" y="774"/>
                      <a:pt x="5003" y="504"/>
                    </a:cubicBezTo>
                    <a:close/>
                    <a:moveTo>
                      <a:pt x="9413" y="504"/>
                    </a:moveTo>
                    <a:lnTo>
                      <a:pt x="9413" y="504"/>
                    </a:lnTo>
                    <a:cubicBezTo>
                      <a:pt x="9675" y="513"/>
                      <a:pt x="10114" y="572"/>
                      <a:pt x="10389" y="842"/>
                    </a:cubicBezTo>
                    <a:cubicBezTo>
                      <a:pt x="10649" y="1096"/>
                      <a:pt x="10721" y="1531"/>
                      <a:pt x="10730" y="1817"/>
                    </a:cubicBezTo>
                    <a:cubicBezTo>
                      <a:pt x="10464" y="1814"/>
                      <a:pt x="10012" y="1765"/>
                      <a:pt x="9740" y="1498"/>
                    </a:cubicBezTo>
                    <a:cubicBezTo>
                      <a:pt x="9486" y="1251"/>
                      <a:pt x="9417" y="816"/>
                      <a:pt x="9413" y="504"/>
                    </a:cubicBezTo>
                    <a:close/>
                    <a:moveTo>
                      <a:pt x="592" y="504"/>
                    </a:moveTo>
                    <a:lnTo>
                      <a:pt x="592" y="504"/>
                    </a:lnTo>
                    <a:cubicBezTo>
                      <a:pt x="854" y="513"/>
                      <a:pt x="1293" y="572"/>
                      <a:pt x="1567" y="842"/>
                    </a:cubicBezTo>
                    <a:cubicBezTo>
                      <a:pt x="1828" y="1096"/>
                      <a:pt x="1899" y="1531"/>
                      <a:pt x="1909" y="1820"/>
                    </a:cubicBezTo>
                    <a:cubicBezTo>
                      <a:pt x="1642" y="1816"/>
                      <a:pt x="1193" y="1768"/>
                      <a:pt x="915" y="1498"/>
                    </a:cubicBezTo>
                    <a:cubicBezTo>
                      <a:pt x="641" y="1228"/>
                      <a:pt x="593" y="774"/>
                      <a:pt x="592" y="504"/>
                    </a:cubicBezTo>
                    <a:close/>
                    <a:moveTo>
                      <a:pt x="3736" y="504"/>
                    </a:moveTo>
                    <a:cubicBezTo>
                      <a:pt x="3733" y="774"/>
                      <a:pt x="3685" y="1228"/>
                      <a:pt x="3411" y="1498"/>
                    </a:cubicBezTo>
                    <a:cubicBezTo>
                      <a:pt x="3137" y="1768"/>
                      <a:pt x="2687" y="1816"/>
                      <a:pt x="2419" y="1820"/>
                    </a:cubicBezTo>
                    <a:cubicBezTo>
                      <a:pt x="2428" y="1530"/>
                      <a:pt x="2501" y="1096"/>
                      <a:pt x="2759" y="842"/>
                    </a:cubicBezTo>
                    <a:cubicBezTo>
                      <a:pt x="3035" y="572"/>
                      <a:pt x="3474" y="513"/>
                      <a:pt x="3736" y="504"/>
                    </a:cubicBezTo>
                    <a:close/>
                    <a:moveTo>
                      <a:pt x="8146" y="504"/>
                    </a:moveTo>
                    <a:cubicBezTo>
                      <a:pt x="8145" y="774"/>
                      <a:pt x="8095" y="1228"/>
                      <a:pt x="7822" y="1498"/>
                    </a:cubicBezTo>
                    <a:cubicBezTo>
                      <a:pt x="7547" y="1768"/>
                      <a:pt x="7097" y="1816"/>
                      <a:pt x="6829" y="1820"/>
                    </a:cubicBezTo>
                    <a:cubicBezTo>
                      <a:pt x="6839" y="1530"/>
                      <a:pt x="6910" y="1096"/>
                      <a:pt x="7170" y="842"/>
                    </a:cubicBezTo>
                    <a:cubicBezTo>
                      <a:pt x="7446" y="572"/>
                      <a:pt x="7884" y="513"/>
                      <a:pt x="8146" y="504"/>
                    </a:cubicBezTo>
                    <a:close/>
                    <a:moveTo>
                      <a:pt x="12559" y="504"/>
                    </a:moveTo>
                    <a:cubicBezTo>
                      <a:pt x="12558" y="774"/>
                      <a:pt x="12508" y="1228"/>
                      <a:pt x="12235" y="1498"/>
                    </a:cubicBezTo>
                    <a:cubicBezTo>
                      <a:pt x="11960" y="1768"/>
                      <a:pt x="11510" y="1816"/>
                      <a:pt x="11242" y="1820"/>
                    </a:cubicBezTo>
                    <a:cubicBezTo>
                      <a:pt x="11251" y="1530"/>
                      <a:pt x="11324" y="1096"/>
                      <a:pt x="11583" y="842"/>
                    </a:cubicBezTo>
                    <a:cubicBezTo>
                      <a:pt x="11858" y="572"/>
                      <a:pt x="12297" y="513"/>
                      <a:pt x="12559" y="504"/>
                    </a:cubicBezTo>
                    <a:close/>
                    <a:moveTo>
                      <a:pt x="3798" y="0"/>
                    </a:moveTo>
                    <a:cubicBezTo>
                      <a:pt x="3471" y="0"/>
                      <a:pt x="2832" y="61"/>
                      <a:pt x="2399" y="485"/>
                    </a:cubicBezTo>
                    <a:cubicBezTo>
                      <a:pt x="2300" y="582"/>
                      <a:pt x="2222" y="692"/>
                      <a:pt x="2158" y="806"/>
                    </a:cubicBezTo>
                    <a:cubicBezTo>
                      <a:pt x="2095" y="692"/>
                      <a:pt x="2016" y="582"/>
                      <a:pt x="1917" y="485"/>
                    </a:cubicBezTo>
                    <a:cubicBezTo>
                      <a:pt x="1483" y="60"/>
                      <a:pt x="843" y="0"/>
                      <a:pt x="517" y="0"/>
                    </a:cubicBezTo>
                    <a:cubicBezTo>
                      <a:pt x="423" y="0"/>
                      <a:pt x="355" y="5"/>
                      <a:pt x="326" y="8"/>
                    </a:cubicBezTo>
                    <a:cubicBezTo>
                      <a:pt x="263" y="11"/>
                      <a:pt x="202" y="40"/>
                      <a:pt x="157" y="88"/>
                    </a:cubicBezTo>
                    <a:cubicBezTo>
                      <a:pt x="118" y="131"/>
                      <a:pt x="95" y="185"/>
                      <a:pt x="91" y="240"/>
                    </a:cubicBezTo>
                    <a:cubicBezTo>
                      <a:pt x="76" y="378"/>
                      <a:pt x="1" y="1320"/>
                      <a:pt x="556" y="1864"/>
                    </a:cubicBezTo>
                    <a:cubicBezTo>
                      <a:pt x="959" y="2260"/>
                      <a:pt x="1557" y="2328"/>
                      <a:pt x="1905" y="2331"/>
                    </a:cubicBezTo>
                    <a:lnTo>
                      <a:pt x="1905" y="3018"/>
                    </a:lnTo>
                    <a:lnTo>
                      <a:pt x="337" y="3018"/>
                    </a:lnTo>
                    <a:cubicBezTo>
                      <a:pt x="209" y="3018"/>
                      <a:pt x="97" y="3108"/>
                      <a:pt x="79" y="3234"/>
                    </a:cubicBezTo>
                    <a:cubicBezTo>
                      <a:pt x="53" y="3390"/>
                      <a:pt x="173" y="3525"/>
                      <a:pt x="328" y="3525"/>
                    </a:cubicBezTo>
                    <a:lnTo>
                      <a:pt x="12042" y="3525"/>
                    </a:lnTo>
                    <a:cubicBezTo>
                      <a:pt x="12169" y="3525"/>
                      <a:pt x="12282" y="3435"/>
                      <a:pt x="12300" y="3309"/>
                    </a:cubicBezTo>
                    <a:cubicBezTo>
                      <a:pt x="12322" y="3151"/>
                      <a:pt x="12201" y="3019"/>
                      <a:pt x="12050" y="3019"/>
                    </a:cubicBezTo>
                    <a:lnTo>
                      <a:pt x="11239" y="3019"/>
                    </a:lnTo>
                    <a:lnTo>
                      <a:pt x="11239" y="2331"/>
                    </a:lnTo>
                    <a:cubicBezTo>
                      <a:pt x="11586" y="2327"/>
                      <a:pt x="12184" y="2258"/>
                      <a:pt x="12588" y="1865"/>
                    </a:cubicBezTo>
                    <a:cubicBezTo>
                      <a:pt x="13138" y="1326"/>
                      <a:pt x="13069" y="393"/>
                      <a:pt x="13054" y="243"/>
                    </a:cubicBezTo>
                    <a:cubicBezTo>
                      <a:pt x="13049" y="188"/>
                      <a:pt x="13027" y="134"/>
                      <a:pt x="12986" y="89"/>
                    </a:cubicBezTo>
                    <a:cubicBezTo>
                      <a:pt x="12941" y="40"/>
                      <a:pt x="12881" y="11"/>
                      <a:pt x="12820" y="8"/>
                    </a:cubicBezTo>
                    <a:cubicBezTo>
                      <a:pt x="12791" y="5"/>
                      <a:pt x="12722" y="0"/>
                      <a:pt x="12625" y="0"/>
                    </a:cubicBezTo>
                    <a:cubicBezTo>
                      <a:pt x="12298" y="0"/>
                      <a:pt x="11659" y="61"/>
                      <a:pt x="11227" y="485"/>
                    </a:cubicBezTo>
                    <a:cubicBezTo>
                      <a:pt x="11128" y="582"/>
                      <a:pt x="11048" y="692"/>
                      <a:pt x="10985" y="804"/>
                    </a:cubicBezTo>
                    <a:cubicBezTo>
                      <a:pt x="10921" y="690"/>
                      <a:pt x="10843" y="581"/>
                      <a:pt x="10744" y="485"/>
                    </a:cubicBezTo>
                    <a:cubicBezTo>
                      <a:pt x="10310" y="60"/>
                      <a:pt x="9669" y="1"/>
                      <a:pt x="9342" y="1"/>
                    </a:cubicBezTo>
                    <a:cubicBezTo>
                      <a:pt x="9249" y="1"/>
                      <a:pt x="9182" y="5"/>
                      <a:pt x="9152" y="8"/>
                    </a:cubicBezTo>
                    <a:cubicBezTo>
                      <a:pt x="9092" y="11"/>
                      <a:pt x="9035" y="35"/>
                      <a:pt x="8990" y="82"/>
                    </a:cubicBezTo>
                    <a:cubicBezTo>
                      <a:pt x="8945" y="127"/>
                      <a:pt x="8920" y="183"/>
                      <a:pt x="8917" y="242"/>
                    </a:cubicBezTo>
                    <a:cubicBezTo>
                      <a:pt x="8902" y="386"/>
                      <a:pt x="8828" y="1321"/>
                      <a:pt x="9381" y="1864"/>
                    </a:cubicBezTo>
                    <a:cubicBezTo>
                      <a:pt x="9785" y="2260"/>
                      <a:pt x="10381" y="2330"/>
                      <a:pt x="10730" y="2331"/>
                    </a:cubicBezTo>
                    <a:lnTo>
                      <a:pt x="10730" y="3018"/>
                    </a:lnTo>
                    <a:lnTo>
                      <a:pt x="6824" y="3018"/>
                    </a:lnTo>
                    <a:lnTo>
                      <a:pt x="6824" y="2331"/>
                    </a:lnTo>
                    <a:cubicBezTo>
                      <a:pt x="7172" y="2327"/>
                      <a:pt x="7770" y="2258"/>
                      <a:pt x="8173" y="1864"/>
                    </a:cubicBezTo>
                    <a:cubicBezTo>
                      <a:pt x="8723" y="1324"/>
                      <a:pt x="8654" y="393"/>
                      <a:pt x="8639" y="243"/>
                    </a:cubicBezTo>
                    <a:cubicBezTo>
                      <a:pt x="8635" y="188"/>
                      <a:pt x="8612" y="133"/>
                      <a:pt x="8572" y="88"/>
                    </a:cubicBezTo>
                    <a:cubicBezTo>
                      <a:pt x="8527" y="40"/>
                      <a:pt x="8467" y="11"/>
                      <a:pt x="8406" y="8"/>
                    </a:cubicBezTo>
                    <a:cubicBezTo>
                      <a:pt x="8377" y="5"/>
                      <a:pt x="8308" y="0"/>
                      <a:pt x="8210" y="0"/>
                    </a:cubicBezTo>
                    <a:cubicBezTo>
                      <a:pt x="7884" y="0"/>
                      <a:pt x="7244" y="61"/>
                      <a:pt x="6812" y="485"/>
                    </a:cubicBezTo>
                    <a:cubicBezTo>
                      <a:pt x="6713" y="582"/>
                      <a:pt x="6634" y="692"/>
                      <a:pt x="6571" y="806"/>
                    </a:cubicBezTo>
                    <a:cubicBezTo>
                      <a:pt x="6506" y="692"/>
                      <a:pt x="6428" y="582"/>
                      <a:pt x="6330" y="485"/>
                    </a:cubicBezTo>
                    <a:cubicBezTo>
                      <a:pt x="5896" y="60"/>
                      <a:pt x="5256" y="0"/>
                      <a:pt x="4930" y="0"/>
                    </a:cubicBezTo>
                    <a:cubicBezTo>
                      <a:pt x="4835" y="0"/>
                      <a:pt x="4767" y="5"/>
                      <a:pt x="4738" y="8"/>
                    </a:cubicBezTo>
                    <a:cubicBezTo>
                      <a:pt x="4676" y="11"/>
                      <a:pt x="4615" y="40"/>
                      <a:pt x="4570" y="88"/>
                    </a:cubicBezTo>
                    <a:cubicBezTo>
                      <a:pt x="4531" y="131"/>
                      <a:pt x="4508" y="185"/>
                      <a:pt x="4504" y="240"/>
                    </a:cubicBezTo>
                    <a:cubicBezTo>
                      <a:pt x="4489" y="378"/>
                      <a:pt x="4414" y="1320"/>
                      <a:pt x="4968" y="1864"/>
                    </a:cubicBezTo>
                    <a:cubicBezTo>
                      <a:pt x="5372" y="2260"/>
                      <a:pt x="5970" y="2328"/>
                      <a:pt x="6318" y="2331"/>
                    </a:cubicBezTo>
                    <a:lnTo>
                      <a:pt x="6318" y="3018"/>
                    </a:lnTo>
                    <a:lnTo>
                      <a:pt x="2411" y="3018"/>
                    </a:lnTo>
                    <a:lnTo>
                      <a:pt x="2411" y="2331"/>
                    </a:lnTo>
                    <a:cubicBezTo>
                      <a:pt x="2759" y="2327"/>
                      <a:pt x="3357" y="2258"/>
                      <a:pt x="3760" y="1864"/>
                    </a:cubicBezTo>
                    <a:cubicBezTo>
                      <a:pt x="4310" y="1324"/>
                      <a:pt x="4242" y="393"/>
                      <a:pt x="4227" y="243"/>
                    </a:cubicBezTo>
                    <a:cubicBezTo>
                      <a:pt x="4224" y="188"/>
                      <a:pt x="4201" y="133"/>
                      <a:pt x="4159" y="88"/>
                    </a:cubicBezTo>
                    <a:cubicBezTo>
                      <a:pt x="4114" y="40"/>
                      <a:pt x="4054" y="11"/>
                      <a:pt x="3993" y="8"/>
                    </a:cubicBezTo>
                    <a:cubicBezTo>
                      <a:pt x="3964" y="5"/>
                      <a:pt x="3895" y="0"/>
                      <a:pt x="37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40"/>
              <p:cNvSpPr/>
              <p:nvPr/>
            </p:nvSpPr>
            <p:spPr>
              <a:xfrm>
                <a:off x="2340123" y="2177468"/>
                <a:ext cx="17047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06" extrusionOk="0">
                    <a:moveTo>
                      <a:pt x="299" y="0"/>
                    </a:moveTo>
                    <a:cubicBezTo>
                      <a:pt x="191" y="0"/>
                      <a:pt x="89" y="68"/>
                      <a:pt x="56" y="173"/>
                    </a:cubicBezTo>
                    <a:cubicBezTo>
                      <a:pt x="0" y="347"/>
                      <a:pt x="131" y="505"/>
                      <a:pt x="297" y="505"/>
                    </a:cubicBezTo>
                    <a:lnTo>
                      <a:pt x="299" y="505"/>
                    </a:lnTo>
                    <a:cubicBezTo>
                      <a:pt x="408" y="505"/>
                      <a:pt x="509" y="438"/>
                      <a:pt x="543" y="333"/>
                    </a:cubicBezTo>
                    <a:cubicBezTo>
                      <a:pt x="597" y="159"/>
                      <a:pt x="468" y="0"/>
                      <a:pt x="3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40"/>
              <p:cNvSpPr/>
              <p:nvPr/>
            </p:nvSpPr>
            <p:spPr>
              <a:xfrm>
                <a:off x="2338925" y="2091603"/>
                <a:ext cx="374646" cy="100232"/>
              </a:xfrm>
              <a:custGeom>
                <a:avLst/>
                <a:gdLst/>
                <a:ahLst/>
                <a:cxnLst/>
                <a:rect l="l" t="t" r="r" b="b"/>
                <a:pathLst>
                  <a:path w="13142" h="3516" extrusionOk="0">
                    <a:moveTo>
                      <a:pt x="5007" y="511"/>
                    </a:moveTo>
                    <a:lnTo>
                      <a:pt x="5007" y="511"/>
                    </a:lnTo>
                    <a:cubicBezTo>
                      <a:pt x="5269" y="520"/>
                      <a:pt x="5707" y="578"/>
                      <a:pt x="5983" y="848"/>
                    </a:cubicBezTo>
                    <a:cubicBezTo>
                      <a:pt x="6244" y="1103"/>
                      <a:pt x="6314" y="1537"/>
                      <a:pt x="6323" y="1824"/>
                    </a:cubicBezTo>
                    <a:cubicBezTo>
                      <a:pt x="6056" y="1822"/>
                      <a:pt x="5604" y="1773"/>
                      <a:pt x="5331" y="1503"/>
                    </a:cubicBezTo>
                    <a:cubicBezTo>
                      <a:pt x="5055" y="1233"/>
                      <a:pt x="5008" y="780"/>
                      <a:pt x="5007" y="511"/>
                    </a:cubicBezTo>
                    <a:close/>
                    <a:moveTo>
                      <a:pt x="9417" y="511"/>
                    </a:moveTo>
                    <a:cubicBezTo>
                      <a:pt x="9679" y="520"/>
                      <a:pt x="10118" y="578"/>
                      <a:pt x="10393" y="848"/>
                    </a:cubicBezTo>
                    <a:cubicBezTo>
                      <a:pt x="10653" y="1103"/>
                      <a:pt x="10725" y="1537"/>
                      <a:pt x="10734" y="1824"/>
                    </a:cubicBezTo>
                    <a:cubicBezTo>
                      <a:pt x="10468" y="1822"/>
                      <a:pt x="10016" y="1773"/>
                      <a:pt x="9744" y="1503"/>
                    </a:cubicBezTo>
                    <a:cubicBezTo>
                      <a:pt x="9490" y="1256"/>
                      <a:pt x="9421" y="821"/>
                      <a:pt x="9417" y="511"/>
                    </a:cubicBezTo>
                    <a:close/>
                    <a:moveTo>
                      <a:pt x="596" y="511"/>
                    </a:moveTo>
                    <a:lnTo>
                      <a:pt x="596" y="511"/>
                    </a:lnTo>
                    <a:cubicBezTo>
                      <a:pt x="858" y="520"/>
                      <a:pt x="1297" y="578"/>
                      <a:pt x="1571" y="848"/>
                    </a:cubicBezTo>
                    <a:cubicBezTo>
                      <a:pt x="1832" y="1103"/>
                      <a:pt x="1904" y="1537"/>
                      <a:pt x="1913" y="1825"/>
                    </a:cubicBezTo>
                    <a:cubicBezTo>
                      <a:pt x="1646" y="1824"/>
                      <a:pt x="1195" y="1776"/>
                      <a:pt x="919" y="1503"/>
                    </a:cubicBezTo>
                    <a:cubicBezTo>
                      <a:pt x="645" y="1233"/>
                      <a:pt x="597" y="780"/>
                      <a:pt x="596" y="511"/>
                    </a:cubicBezTo>
                    <a:close/>
                    <a:moveTo>
                      <a:pt x="3740" y="511"/>
                    </a:moveTo>
                    <a:cubicBezTo>
                      <a:pt x="3737" y="780"/>
                      <a:pt x="3689" y="1233"/>
                      <a:pt x="3415" y="1503"/>
                    </a:cubicBezTo>
                    <a:cubicBezTo>
                      <a:pt x="3141" y="1773"/>
                      <a:pt x="2691" y="1822"/>
                      <a:pt x="2423" y="1825"/>
                    </a:cubicBezTo>
                    <a:cubicBezTo>
                      <a:pt x="2432" y="1537"/>
                      <a:pt x="2505" y="1103"/>
                      <a:pt x="2763" y="848"/>
                    </a:cubicBezTo>
                    <a:cubicBezTo>
                      <a:pt x="3039" y="578"/>
                      <a:pt x="3478" y="520"/>
                      <a:pt x="3740" y="511"/>
                    </a:cubicBezTo>
                    <a:close/>
                    <a:moveTo>
                      <a:pt x="8150" y="511"/>
                    </a:moveTo>
                    <a:cubicBezTo>
                      <a:pt x="8149" y="780"/>
                      <a:pt x="8099" y="1233"/>
                      <a:pt x="7826" y="1503"/>
                    </a:cubicBezTo>
                    <a:cubicBezTo>
                      <a:pt x="7551" y="1773"/>
                      <a:pt x="7101" y="1822"/>
                      <a:pt x="6833" y="1825"/>
                    </a:cubicBezTo>
                    <a:cubicBezTo>
                      <a:pt x="6843" y="1537"/>
                      <a:pt x="6914" y="1103"/>
                      <a:pt x="7174" y="848"/>
                    </a:cubicBezTo>
                    <a:cubicBezTo>
                      <a:pt x="7450" y="578"/>
                      <a:pt x="7888" y="520"/>
                      <a:pt x="8150" y="511"/>
                    </a:cubicBezTo>
                    <a:close/>
                    <a:moveTo>
                      <a:pt x="12563" y="511"/>
                    </a:moveTo>
                    <a:cubicBezTo>
                      <a:pt x="12562" y="780"/>
                      <a:pt x="12512" y="1233"/>
                      <a:pt x="12239" y="1503"/>
                    </a:cubicBezTo>
                    <a:cubicBezTo>
                      <a:pt x="11964" y="1773"/>
                      <a:pt x="11514" y="1822"/>
                      <a:pt x="11246" y="1825"/>
                    </a:cubicBezTo>
                    <a:cubicBezTo>
                      <a:pt x="11255" y="1537"/>
                      <a:pt x="11328" y="1103"/>
                      <a:pt x="11587" y="848"/>
                    </a:cubicBezTo>
                    <a:cubicBezTo>
                      <a:pt x="11862" y="578"/>
                      <a:pt x="12301" y="520"/>
                      <a:pt x="12563" y="511"/>
                    </a:cubicBezTo>
                    <a:close/>
                    <a:moveTo>
                      <a:pt x="12628" y="1"/>
                    </a:moveTo>
                    <a:cubicBezTo>
                      <a:pt x="12302" y="1"/>
                      <a:pt x="11663" y="61"/>
                      <a:pt x="11229" y="487"/>
                    </a:cubicBezTo>
                    <a:cubicBezTo>
                      <a:pt x="11130" y="584"/>
                      <a:pt x="11051" y="692"/>
                      <a:pt x="10988" y="804"/>
                    </a:cubicBezTo>
                    <a:cubicBezTo>
                      <a:pt x="10923" y="690"/>
                      <a:pt x="10845" y="581"/>
                      <a:pt x="10745" y="487"/>
                    </a:cubicBezTo>
                    <a:cubicBezTo>
                      <a:pt x="10311" y="61"/>
                      <a:pt x="9668" y="1"/>
                      <a:pt x="9343" y="1"/>
                    </a:cubicBezTo>
                    <a:cubicBezTo>
                      <a:pt x="9252" y="1"/>
                      <a:pt x="9185" y="6"/>
                      <a:pt x="9156" y="8"/>
                    </a:cubicBezTo>
                    <a:cubicBezTo>
                      <a:pt x="9101" y="11"/>
                      <a:pt x="9044" y="34"/>
                      <a:pt x="9002" y="76"/>
                    </a:cubicBezTo>
                    <a:cubicBezTo>
                      <a:pt x="8952" y="121"/>
                      <a:pt x="8924" y="181"/>
                      <a:pt x="8921" y="244"/>
                    </a:cubicBezTo>
                    <a:cubicBezTo>
                      <a:pt x="8906" y="386"/>
                      <a:pt x="8832" y="1323"/>
                      <a:pt x="9385" y="1867"/>
                    </a:cubicBezTo>
                    <a:cubicBezTo>
                      <a:pt x="9789" y="2263"/>
                      <a:pt x="10385" y="2332"/>
                      <a:pt x="10730" y="2333"/>
                    </a:cubicBezTo>
                    <a:lnTo>
                      <a:pt x="10730" y="3036"/>
                    </a:lnTo>
                    <a:lnTo>
                      <a:pt x="6824" y="3036"/>
                    </a:lnTo>
                    <a:lnTo>
                      <a:pt x="6824" y="2348"/>
                    </a:lnTo>
                    <a:cubicBezTo>
                      <a:pt x="7173" y="2345"/>
                      <a:pt x="7770" y="2275"/>
                      <a:pt x="8173" y="1882"/>
                    </a:cubicBezTo>
                    <a:cubicBezTo>
                      <a:pt x="8724" y="1343"/>
                      <a:pt x="8654" y="412"/>
                      <a:pt x="8637" y="262"/>
                    </a:cubicBezTo>
                    <a:cubicBezTo>
                      <a:pt x="8634" y="202"/>
                      <a:pt x="8609" y="143"/>
                      <a:pt x="8564" y="98"/>
                    </a:cubicBezTo>
                    <a:cubicBezTo>
                      <a:pt x="8519" y="53"/>
                      <a:pt x="8462" y="29"/>
                      <a:pt x="8404" y="25"/>
                    </a:cubicBezTo>
                    <a:cubicBezTo>
                      <a:pt x="8375" y="23"/>
                      <a:pt x="8309" y="18"/>
                      <a:pt x="8216" y="18"/>
                    </a:cubicBezTo>
                    <a:cubicBezTo>
                      <a:pt x="7891" y="18"/>
                      <a:pt x="7246" y="76"/>
                      <a:pt x="6810" y="503"/>
                    </a:cubicBezTo>
                    <a:cubicBezTo>
                      <a:pt x="6711" y="601"/>
                      <a:pt x="6633" y="708"/>
                      <a:pt x="6569" y="824"/>
                    </a:cubicBezTo>
                    <a:cubicBezTo>
                      <a:pt x="6506" y="708"/>
                      <a:pt x="6426" y="601"/>
                      <a:pt x="6328" y="503"/>
                    </a:cubicBezTo>
                    <a:cubicBezTo>
                      <a:pt x="5892" y="76"/>
                      <a:pt x="5247" y="18"/>
                      <a:pt x="4923" y="18"/>
                    </a:cubicBezTo>
                    <a:cubicBezTo>
                      <a:pt x="4833" y="18"/>
                      <a:pt x="4768" y="23"/>
                      <a:pt x="4739" y="25"/>
                    </a:cubicBezTo>
                    <a:cubicBezTo>
                      <a:pt x="4679" y="29"/>
                      <a:pt x="4620" y="53"/>
                      <a:pt x="4575" y="98"/>
                    </a:cubicBezTo>
                    <a:cubicBezTo>
                      <a:pt x="4530" y="143"/>
                      <a:pt x="4506" y="202"/>
                      <a:pt x="4502" y="259"/>
                    </a:cubicBezTo>
                    <a:cubicBezTo>
                      <a:pt x="4487" y="401"/>
                      <a:pt x="4415" y="1338"/>
                      <a:pt x="4966" y="1882"/>
                    </a:cubicBezTo>
                    <a:cubicBezTo>
                      <a:pt x="5370" y="2278"/>
                      <a:pt x="5968" y="2347"/>
                      <a:pt x="6316" y="2348"/>
                    </a:cubicBezTo>
                    <a:lnTo>
                      <a:pt x="6316" y="3036"/>
                    </a:lnTo>
                    <a:lnTo>
                      <a:pt x="2409" y="3036"/>
                    </a:lnTo>
                    <a:lnTo>
                      <a:pt x="2409" y="2348"/>
                    </a:lnTo>
                    <a:cubicBezTo>
                      <a:pt x="2759" y="2345"/>
                      <a:pt x="3355" y="2275"/>
                      <a:pt x="3758" y="1882"/>
                    </a:cubicBezTo>
                    <a:cubicBezTo>
                      <a:pt x="4310" y="1343"/>
                      <a:pt x="4240" y="412"/>
                      <a:pt x="4223" y="262"/>
                    </a:cubicBezTo>
                    <a:cubicBezTo>
                      <a:pt x="4220" y="202"/>
                      <a:pt x="4195" y="143"/>
                      <a:pt x="4150" y="98"/>
                    </a:cubicBezTo>
                    <a:cubicBezTo>
                      <a:pt x="4105" y="53"/>
                      <a:pt x="4048" y="29"/>
                      <a:pt x="3989" y="25"/>
                    </a:cubicBezTo>
                    <a:cubicBezTo>
                      <a:pt x="3961" y="23"/>
                      <a:pt x="3894" y="18"/>
                      <a:pt x="3801" y="18"/>
                    </a:cubicBezTo>
                    <a:cubicBezTo>
                      <a:pt x="3477" y="18"/>
                      <a:pt x="2832" y="76"/>
                      <a:pt x="2396" y="503"/>
                    </a:cubicBezTo>
                    <a:cubicBezTo>
                      <a:pt x="2297" y="601"/>
                      <a:pt x="2219" y="708"/>
                      <a:pt x="2154" y="824"/>
                    </a:cubicBezTo>
                    <a:cubicBezTo>
                      <a:pt x="2092" y="708"/>
                      <a:pt x="2012" y="601"/>
                      <a:pt x="1913" y="503"/>
                    </a:cubicBezTo>
                    <a:cubicBezTo>
                      <a:pt x="1478" y="76"/>
                      <a:pt x="833" y="18"/>
                      <a:pt x="509" y="18"/>
                    </a:cubicBezTo>
                    <a:cubicBezTo>
                      <a:pt x="419" y="18"/>
                      <a:pt x="353" y="23"/>
                      <a:pt x="324" y="25"/>
                    </a:cubicBezTo>
                    <a:cubicBezTo>
                      <a:pt x="264" y="29"/>
                      <a:pt x="206" y="53"/>
                      <a:pt x="161" y="98"/>
                    </a:cubicBezTo>
                    <a:cubicBezTo>
                      <a:pt x="116" y="143"/>
                      <a:pt x="92" y="202"/>
                      <a:pt x="87" y="259"/>
                    </a:cubicBezTo>
                    <a:cubicBezTo>
                      <a:pt x="72" y="401"/>
                      <a:pt x="0" y="1338"/>
                      <a:pt x="552" y="1882"/>
                    </a:cubicBezTo>
                    <a:cubicBezTo>
                      <a:pt x="960" y="2278"/>
                      <a:pt x="1559" y="2347"/>
                      <a:pt x="1907" y="2348"/>
                    </a:cubicBezTo>
                    <a:lnTo>
                      <a:pt x="1907" y="3009"/>
                    </a:lnTo>
                    <a:lnTo>
                      <a:pt x="1099" y="3009"/>
                    </a:lnTo>
                    <a:cubicBezTo>
                      <a:pt x="972" y="3009"/>
                      <a:pt x="859" y="3099"/>
                      <a:pt x="841" y="3225"/>
                    </a:cubicBezTo>
                    <a:cubicBezTo>
                      <a:pt x="819" y="3383"/>
                      <a:pt x="940" y="3516"/>
                      <a:pt x="1092" y="3516"/>
                    </a:cubicBezTo>
                    <a:lnTo>
                      <a:pt x="12801" y="3516"/>
                    </a:lnTo>
                    <a:cubicBezTo>
                      <a:pt x="12929" y="3516"/>
                      <a:pt x="13041" y="3426"/>
                      <a:pt x="13059" y="3300"/>
                    </a:cubicBezTo>
                    <a:cubicBezTo>
                      <a:pt x="13082" y="3143"/>
                      <a:pt x="12960" y="3009"/>
                      <a:pt x="12809" y="3009"/>
                    </a:cubicBezTo>
                    <a:lnTo>
                      <a:pt x="11238" y="3009"/>
                    </a:lnTo>
                    <a:lnTo>
                      <a:pt x="11238" y="2332"/>
                    </a:lnTo>
                    <a:cubicBezTo>
                      <a:pt x="11590" y="2327"/>
                      <a:pt x="12190" y="2258"/>
                      <a:pt x="12592" y="1866"/>
                    </a:cubicBezTo>
                    <a:cubicBezTo>
                      <a:pt x="13142" y="1326"/>
                      <a:pt x="13073" y="394"/>
                      <a:pt x="13056" y="244"/>
                    </a:cubicBezTo>
                    <a:cubicBezTo>
                      <a:pt x="13052" y="184"/>
                      <a:pt x="13028" y="127"/>
                      <a:pt x="12983" y="82"/>
                    </a:cubicBezTo>
                    <a:cubicBezTo>
                      <a:pt x="12938" y="37"/>
                      <a:pt x="12879" y="11"/>
                      <a:pt x="12821" y="8"/>
                    </a:cubicBezTo>
                    <a:cubicBezTo>
                      <a:pt x="12792" y="6"/>
                      <a:pt x="12724" y="1"/>
                      <a:pt x="126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65" name="Google Shape;56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5725" y="4153762"/>
            <a:ext cx="876885" cy="104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2166" y="379551"/>
            <a:ext cx="2455199" cy="591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46"/>
          <p:cNvSpPr txBox="1">
            <a:spLocks noGrp="1"/>
          </p:cNvSpPr>
          <p:nvPr>
            <p:ph type="subTitle" idx="1"/>
          </p:nvPr>
        </p:nvSpPr>
        <p:spPr>
          <a:xfrm>
            <a:off x="3403144" y="1755276"/>
            <a:ext cx="4744679" cy="1879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" dirty="0" smtClean="0"/>
              <a:t> Help in modern farming </a:t>
            </a:r>
            <a:r>
              <a:rPr lang="en-US" dirty="0" smtClean="0"/>
              <a:t>techniques.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dirty="0"/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dirty="0"/>
              <a:t>Plant health detection</a:t>
            </a:r>
            <a:r>
              <a:rPr lang="en-US" dirty="0" smtClean="0"/>
              <a:t>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en-US" dirty="0"/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dirty="0" smtClean="0"/>
              <a:t>Weather precision and process get the best yield.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en-US" dirty="0"/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dirty="0" smtClean="0"/>
              <a:t>Help in the growth of organic farming.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en-US" dirty="0"/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dirty="0" smtClean="0"/>
              <a:t>Livestock selling and buying platform.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en-US" dirty="0"/>
          </a:p>
          <a:p>
            <a:pPr marL="171450" indent="-171450"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171450" indent="-171450">
              <a:buFont typeface="Wingdings" panose="05000000000000000000" pitchFamily="2" charset="2"/>
              <a:buChar char="v"/>
            </a:pPr>
            <a:endParaRPr lang="en-US" dirty="0"/>
          </a:p>
          <a:p>
            <a:pPr marL="171450" indent="-171450">
              <a:buFont typeface="Wingdings" panose="05000000000000000000" pitchFamily="2" charset="2"/>
              <a:buChar char="v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dirty="0"/>
          </a:p>
        </p:txBody>
      </p:sp>
      <p:sp>
        <p:nvSpPr>
          <p:cNvPr id="650" name="Google Shape;650;p46"/>
          <p:cNvSpPr txBox="1">
            <a:spLocks noGrp="1"/>
          </p:cNvSpPr>
          <p:nvPr>
            <p:ph type="title"/>
          </p:nvPr>
        </p:nvSpPr>
        <p:spPr>
          <a:xfrm>
            <a:off x="3223155" y="1214956"/>
            <a:ext cx="3065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features</a:t>
            </a:r>
            <a:endParaRPr dirty="0"/>
          </a:p>
        </p:txBody>
      </p:sp>
      <p:grpSp>
        <p:nvGrpSpPr>
          <p:cNvPr id="651" name="Google Shape;651;p46"/>
          <p:cNvGrpSpPr/>
          <p:nvPr/>
        </p:nvGrpSpPr>
        <p:grpSpPr>
          <a:xfrm>
            <a:off x="68580" y="1215040"/>
            <a:ext cx="3154680" cy="2098022"/>
            <a:chOff x="3809525" y="953600"/>
            <a:chExt cx="4488900" cy="2443500"/>
          </a:xfrm>
        </p:grpSpPr>
        <p:sp>
          <p:nvSpPr>
            <p:cNvPr id="652" name="Google Shape;652;p46"/>
            <p:cNvSpPr/>
            <p:nvPr/>
          </p:nvSpPr>
          <p:spPr>
            <a:xfrm>
              <a:off x="4201250" y="953600"/>
              <a:ext cx="3705300" cy="2204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6"/>
            <p:cNvSpPr/>
            <p:nvPr/>
          </p:nvSpPr>
          <p:spPr>
            <a:xfrm rot="10800000">
              <a:off x="3809525" y="3158000"/>
              <a:ext cx="4488900" cy="239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6"/>
            <p:cNvSpPr/>
            <p:nvPr/>
          </p:nvSpPr>
          <p:spPr>
            <a:xfrm rot="10800000">
              <a:off x="5654675" y="3158100"/>
              <a:ext cx="798600" cy="111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56" name="Google Shape;65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64888" y="357975"/>
            <a:ext cx="2759975" cy="6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8235" y="175013"/>
            <a:ext cx="2759975" cy="6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2388" y="3658449"/>
            <a:ext cx="695835" cy="176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3936" y="3417049"/>
            <a:ext cx="695835" cy="176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54127" flipH="1">
            <a:off x="-323851" y="3907067"/>
            <a:ext cx="3708850" cy="892874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46"/>
          <p:cNvSpPr/>
          <p:nvPr/>
        </p:nvSpPr>
        <p:spPr>
          <a:xfrm>
            <a:off x="-533300" y="4584375"/>
            <a:ext cx="10210787" cy="572711"/>
          </a:xfrm>
          <a:custGeom>
            <a:avLst/>
            <a:gdLst/>
            <a:ahLst/>
            <a:cxnLst/>
            <a:rect l="l" t="t" r="r" b="b"/>
            <a:pathLst>
              <a:path w="120021" h="12052" extrusionOk="0">
                <a:moveTo>
                  <a:pt x="0" y="4058"/>
                </a:moveTo>
                <a:cubicBezTo>
                  <a:pt x="4119" y="756"/>
                  <a:pt x="10592" y="1"/>
                  <a:pt x="16024" y="4610"/>
                </a:cubicBezTo>
                <a:cubicBezTo>
                  <a:pt x="20288" y="8229"/>
                  <a:pt x="25095" y="8710"/>
                  <a:pt x="30118" y="8076"/>
                </a:cubicBezTo>
                <a:cubicBezTo>
                  <a:pt x="60461" y="4250"/>
                  <a:pt x="56265" y="2278"/>
                  <a:pt x="88006" y="7789"/>
                </a:cubicBezTo>
                <a:cubicBezTo>
                  <a:pt x="93710" y="8780"/>
                  <a:pt x="99197" y="8686"/>
                  <a:pt x="103997" y="4610"/>
                </a:cubicBezTo>
                <a:cubicBezTo>
                  <a:pt x="109428" y="1"/>
                  <a:pt x="115898" y="758"/>
                  <a:pt x="120020" y="4058"/>
                </a:cubicBezTo>
                <a:lnTo>
                  <a:pt x="120020" y="12051"/>
                </a:lnTo>
                <a:lnTo>
                  <a:pt x="4" y="12051"/>
                </a:lnTo>
                <a:lnTo>
                  <a:pt x="4" y="4058"/>
                </a:ln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1272540"/>
            <a:ext cx="2476500" cy="1612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46"/>
          <p:cNvSpPr txBox="1">
            <a:spLocks noGrp="1"/>
          </p:cNvSpPr>
          <p:nvPr>
            <p:ph type="subTitle" idx="1"/>
          </p:nvPr>
        </p:nvSpPr>
        <p:spPr>
          <a:xfrm>
            <a:off x="3403144" y="1755276"/>
            <a:ext cx="4744679" cy="1879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" dirty="0" smtClean="0"/>
              <a:t> FAQ’s section for farming queries.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" dirty="0" smtClean="0"/>
              <a:t> Al chat assistance for one-to-one help.</a:t>
            </a:r>
            <a:endParaRPr lang="en-US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dirty="0"/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dirty="0" smtClean="0"/>
              <a:t> Soil checkup for better yield and nutrients.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en-US" dirty="0"/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dirty="0" smtClean="0"/>
              <a:t>Financial support to farmers.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en-US" dirty="0"/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dirty="0" smtClean="0"/>
              <a:t>Technology meets the wonders of creating magic.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en-US" dirty="0"/>
          </a:p>
          <a:p>
            <a:pPr marL="171450" indent="-171450"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171450" indent="-171450">
              <a:buFont typeface="Wingdings" panose="05000000000000000000" pitchFamily="2" charset="2"/>
              <a:buChar char="v"/>
            </a:pPr>
            <a:endParaRPr lang="en-US" dirty="0"/>
          </a:p>
          <a:p>
            <a:pPr marL="171450" indent="-171450">
              <a:buFont typeface="Wingdings" panose="05000000000000000000" pitchFamily="2" charset="2"/>
              <a:buChar char="v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dirty="0"/>
          </a:p>
        </p:txBody>
      </p:sp>
      <p:sp>
        <p:nvSpPr>
          <p:cNvPr id="650" name="Google Shape;650;p46"/>
          <p:cNvSpPr txBox="1">
            <a:spLocks noGrp="1"/>
          </p:cNvSpPr>
          <p:nvPr>
            <p:ph type="title"/>
          </p:nvPr>
        </p:nvSpPr>
        <p:spPr>
          <a:xfrm>
            <a:off x="3223155" y="1214956"/>
            <a:ext cx="3065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features</a:t>
            </a:r>
            <a:endParaRPr dirty="0"/>
          </a:p>
        </p:txBody>
      </p:sp>
      <p:grpSp>
        <p:nvGrpSpPr>
          <p:cNvPr id="651" name="Google Shape;651;p46"/>
          <p:cNvGrpSpPr/>
          <p:nvPr/>
        </p:nvGrpSpPr>
        <p:grpSpPr>
          <a:xfrm>
            <a:off x="68580" y="1215040"/>
            <a:ext cx="3154680" cy="2098022"/>
            <a:chOff x="3809525" y="953600"/>
            <a:chExt cx="4488900" cy="2443500"/>
          </a:xfrm>
        </p:grpSpPr>
        <p:sp>
          <p:nvSpPr>
            <p:cNvPr id="652" name="Google Shape;652;p46"/>
            <p:cNvSpPr/>
            <p:nvPr/>
          </p:nvSpPr>
          <p:spPr>
            <a:xfrm>
              <a:off x="4201250" y="953600"/>
              <a:ext cx="3705300" cy="2204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6"/>
            <p:cNvSpPr/>
            <p:nvPr/>
          </p:nvSpPr>
          <p:spPr>
            <a:xfrm rot="10800000">
              <a:off x="3809525" y="3158000"/>
              <a:ext cx="4488900" cy="2391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6"/>
            <p:cNvSpPr/>
            <p:nvPr/>
          </p:nvSpPr>
          <p:spPr>
            <a:xfrm rot="10800000">
              <a:off x="5654675" y="3158100"/>
              <a:ext cx="798600" cy="111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56" name="Google Shape;65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64888" y="357975"/>
            <a:ext cx="2759975" cy="6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8235" y="175013"/>
            <a:ext cx="2759975" cy="6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2388" y="3658449"/>
            <a:ext cx="695835" cy="176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3936" y="3417049"/>
            <a:ext cx="695835" cy="176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54127" flipH="1">
            <a:off x="-323851" y="3907067"/>
            <a:ext cx="3708850" cy="892874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46"/>
          <p:cNvSpPr/>
          <p:nvPr/>
        </p:nvSpPr>
        <p:spPr>
          <a:xfrm>
            <a:off x="-533300" y="4584375"/>
            <a:ext cx="10210787" cy="572711"/>
          </a:xfrm>
          <a:custGeom>
            <a:avLst/>
            <a:gdLst/>
            <a:ahLst/>
            <a:cxnLst/>
            <a:rect l="l" t="t" r="r" b="b"/>
            <a:pathLst>
              <a:path w="120021" h="12052" extrusionOk="0">
                <a:moveTo>
                  <a:pt x="0" y="4058"/>
                </a:moveTo>
                <a:cubicBezTo>
                  <a:pt x="4119" y="756"/>
                  <a:pt x="10592" y="1"/>
                  <a:pt x="16024" y="4610"/>
                </a:cubicBezTo>
                <a:cubicBezTo>
                  <a:pt x="20288" y="8229"/>
                  <a:pt x="25095" y="8710"/>
                  <a:pt x="30118" y="8076"/>
                </a:cubicBezTo>
                <a:cubicBezTo>
                  <a:pt x="60461" y="4250"/>
                  <a:pt x="56265" y="2278"/>
                  <a:pt x="88006" y="7789"/>
                </a:cubicBezTo>
                <a:cubicBezTo>
                  <a:pt x="93710" y="8780"/>
                  <a:pt x="99197" y="8686"/>
                  <a:pt x="103997" y="4610"/>
                </a:cubicBezTo>
                <a:cubicBezTo>
                  <a:pt x="109428" y="1"/>
                  <a:pt x="115898" y="758"/>
                  <a:pt x="120020" y="4058"/>
                </a:cubicBezTo>
                <a:lnTo>
                  <a:pt x="120020" y="12051"/>
                </a:lnTo>
                <a:lnTo>
                  <a:pt x="4" y="12051"/>
                </a:lnTo>
                <a:lnTo>
                  <a:pt x="4" y="4058"/>
                </a:ln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76" y="1249166"/>
            <a:ext cx="2582182" cy="15931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0591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p5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demonstration</a:t>
            </a:r>
            <a:endParaRPr dirty="0"/>
          </a:p>
        </p:txBody>
      </p:sp>
      <p:pic>
        <p:nvPicPr>
          <p:cNvPr id="1680" name="Google Shape;168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6695" y="0"/>
            <a:ext cx="3139301" cy="75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55"/>
          <p:cNvSpPr/>
          <p:nvPr/>
        </p:nvSpPr>
        <p:spPr>
          <a:xfrm rot="-5400000" flipH="1">
            <a:off x="7232634" y="-317484"/>
            <a:ext cx="1593914" cy="2228883"/>
          </a:xfrm>
          <a:custGeom>
            <a:avLst/>
            <a:gdLst/>
            <a:ahLst/>
            <a:cxnLst/>
            <a:rect l="l" t="t" r="r" b="b"/>
            <a:pathLst>
              <a:path w="23325" h="32617" extrusionOk="0">
                <a:moveTo>
                  <a:pt x="22682" y="32617"/>
                </a:moveTo>
                <a:cubicBezTo>
                  <a:pt x="23324" y="21921"/>
                  <a:pt x="16761" y="23230"/>
                  <a:pt x="11376" y="18954"/>
                </a:cubicBezTo>
                <a:cubicBezTo>
                  <a:pt x="4086" y="13170"/>
                  <a:pt x="15998" y="2562"/>
                  <a:pt x="1" y="0"/>
                </a:cubicBezTo>
                <a:lnTo>
                  <a:pt x="1" y="3261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82" name="Google Shape;168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" y="4576931"/>
            <a:ext cx="9144000" cy="1042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3" name="Google Shape;168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75075" y="1984916"/>
            <a:ext cx="2494837" cy="4113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4" name="Google Shape;1684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28976">
            <a:off x="5226225" y="3713900"/>
            <a:ext cx="2238955" cy="117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62" y="1448804"/>
            <a:ext cx="1929791" cy="10300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62" y="3147229"/>
            <a:ext cx="2019001" cy="1050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694" y="1456845"/>
            <a:ext cx="2282306" cy="1108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136" y="1985106"/>
            <a:ext cx="2784718" cy="1646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694" y="3328924"/>
            <a:ext cx="2354387" cy="1126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mart Farming Project Proposal by Slidesgo">
  <a:themeElements>
    <a:clrScheme name="Simple Light">
      <a:dk1>
        <a:srgbClr val="00261E"/>
      </a:dk1>
      <a:lt1>
        <a:srgbClr val="FFFFFF"/>
      </a:lt1>
      <a:dk2>
        <a:srgbClr val="47922C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330</Words>
  <Application>Microsoft Office PowerPoint</Application>
  <PresentationFormat>On-screen Show (16:9)</PresentationFormat>
  <Paragraphs>81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 Rounded MT Bold</vt:lpstr>
      <vt:lpstr>Algerian</vt:lpstr>
      <vt:lpstr>Open Sans</vt:lpstr>
      <vt:lpstr>Bebas Neue</vt:lpstr>
      <vt:lpstr>Wingdings</vt:lpstr>
      <vt:lpstr>Arial</vt:lpstr>
      <vt:lpstr>Smart Farming Project Proposal by Slidesgo</vt:lpstr>
      <vt:lpstr>FARMER sUPPORT      aPPLICATION</vt:lpstr>
      <vt:lpstr>01</vt:lpstr>
      <vt:lpstr>Why this application</vt:lpstr>
      <vt:lpstr>Introduction</vt:lpstr>
      <vt:lpstr>Tech Stack</vt:lpstr>
      <vt:lpstr>Process of work</vt:lpstr>
      <vt:lpstr> features</vt:lpstr>
      <vt:lpstr> features</vt:lpstr>
      <vt:lpstr>demonstration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FARMER sUPPORT      aPPLICATION</dc:title>
  <dc:creator>HARSH SINGH GAHARWAR</dc:creator>
  <cp:lastModifiedBy>HARSH SINGH GAHARWAR</cp:lastModifiedBy>
  <cp:revision>24</cp:revision>
  <dcterms:modified xsi:type="dcterms:W3CDTF">2024-05-10T03:50:10Z</dcterms:modified>
</cp:coreProperties>
</file>